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65" r:id="rId2"/>
    <p:sldId id="304" r:id="rId3"/>
    <p:sldId id="305" r:id="rId4"/>
    <p:sldId id="261" r:id="rId5"/>
    <p:sldId id="272" r:id="rId6"/>
    <p:sldId id="285" r:id="rId7"/>
    <p:sldId id="269" r:id="rId8"/>
    <p:sldId id="300" r:id="rId9"/>
    <p:sldId id="301" r:id="rId10"/>
    <p:sldId id="302" r:id="rId11"/>
    <p:sldId id="306" r:id="rId12"/>
    <p:sldId id="295" r:id="rId13"/>
    <p:sldId id="293" r:id="rId14"/>
    <p:sldId id="294" r:id="rId15"/>
    <p:sldId id="297" r:id="rId16"/>
    <p:sldId id="296" r:id="rId17"/>
    <p:sldId id="307" r:id="rId18"/>
    <p:sldId id="309" r:id="rId19"/>
    <p:sldId id="308" r:id="rId20"/>
    <p:sldId id="292" r:id="rId21"/>
    <p:sldId id="298" r:id="rId22"/>
    <p:sldId id="271" r:id="rId23"/>
    <p:sldId id="314" r:id="rId24"/>
    <p:sldId id="291" r:id="rId25"/>
    <p:sldId id="287" r:id="rId26"/>
    <p:sldId id="268" r:id="rId27"/>
    <p:sldId id="315" r:id="rId28"/>
    <p:sldId id="280" r:id="rId29"/>
    <p:sldId id="277" r:id="rId30"/>
    <p:sldId id="278" r:id="rId31"/>
    <p:sldId id="276" r:id="rId32"/>
    <p:sldId id="282" r:id="rId33"/>
    <p:sldId id="288" r:id="rId34"/>
    <p:sldId id="273" r:id="rId35"/>
    <p:sldId id="279" r:id="rId36"/>
    <p:sldId id="286" r:id="rId37"/>
    <p:sldId id="319" r:id="rId38"/>
    <p:sldId id="289" r:id="rId39"/>
    <p:sldId id="303" r:id="rId40"/>
    <p:sldId id="290" r:id="rId41"/>
    <p:sldId id="281" r:id="rId42"/>
    <p:sldId id="311" r:id="rId43"/>
    <p:sldId id="313" r:id="rId44"/>
    <p:sldId id="312" r:id="rId45"/>
    <p:sldId id="274" r:id="rId46"/>
    <p:sldId id="299" r:id="rId47"/>
    <p:sldId id="266" r:id="rId48"/>
    <p:sldId id="316" r:id="rId49"/>
    <p:sldId id="267" r:id="rId50"/>
    <p:sldId id="256" r:id="rId51"/>
    <p:sldId id="284" r:id="rId52"/>
    <p:sldId id="310" r:id="rId53"/>
    <p:sldId id="257" r:id="rId54"/>
    <p:sldId id="262" r:id="rId55"/>
    <p:sldId id="264" r:id="rId56"/>
    <p:sldId id="263" r:id="rId57"/>
    <p:sldId id="317" r:id="rId58"/>
    <p:sldId id="318" r:id="rId5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56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6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756CA02-53C3-44CF-84A0-649033263EA5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BB86AE7-66FD-4CD8-87BA-9BEE1403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1pPr>
    <a:lvl2pPr marL="342077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2pPr>
    <a:lvl3pPr marL="684154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3pPr>
    <a:lvl4pPr marL="1026231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4pPr>
    <a:lvl5pPr marL="1368308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5pPr>
    <a:lvl6pPr marL="1710385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684154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4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6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46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0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0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02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5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7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1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6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D2BC-BAF5-40F0-B996-F61D068386C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2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6CE3E29-5456-44BD-9629-8CA5DD3AB223}"/>
              </a:ext>
            </a:extLst>
          </p:cNvPr>
          <p:cNvGrpSpPr/>
          <p:nvPr/>
        </p:nvGrpSpPr>
        <p:grpSpPr>
          <a:xfrm>
            <a:off x="111857" y="506695"/>
            <a:ext cx="6634286" cy="6634286"/>
            <a:chOff x="156600" y="1756800"/>
            <a:chExt cx="9288000" cy="9288000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D80A4107-78BB-4DDD-967A-E2D7766800F3}"/>
                </a:ext>
              </a:extLst>
            </p:cNvPr>
            <p:cNvSpPr/>
            <p:nvPr/>
          </p:nvSpPr>
          <p:spPr>
            <a:xfrm>
              <a:off x="156600" y="1756800"/>
              <a:ext cx="9288000" cy="9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A50D3C98-6E47-4763-9538-CDB0A78F610F}"/>
                </a:ext>
              </a:extLst>
            </p:cNvPr>
            <p:cNvSpPr/>
            <p:nvPr/>
          </p:nvSpPr>
          <p:spPr>
            <a:xfrm>
              <a:off x="1002600" y="2602799"/>
              <a:ext cx="7596000" cy="75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DBD80CE-0F7C-48C9-95EC-237C8631FF02}"/>
                </a:ext>
              </a:extLst>
            </p:cNvPr>
            <p:cNvSpPr/>
            <p:nvPr/>
          </p:nvSpPr>
          <p:spPr>
            <a:xfrm rot="2629272">
              <a:off x="928383" y="5924252"/>
              <a:ext cx="7744433" cy="9530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5353DD-33E0-4013-8AAA-0DD8756A1A73}"/>
              </a:ext>
            </a:extLst>
          </p:cNvPr>
          <p:cNvSpPr txBox="1"/>
          <p:nvPr/>
        </p:nvSpPr>
        <p:spPr>
          <a:xfrm>
            <a:off x="743141" y="7232512"/>
            <a:ext cx="537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effectLst>
                  <a:glow rad="127000">
                    <a:schemeClr val="bg1"/>
                  </a:glow>
                </a:effectLst>
              </a:rPr>
              <a:t>立入り禁止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CB06B0-CA32-415A-8788-E5C0714A4A9F}"/>
              </a:ext>
            </a:extLst>
          </p:cNvPr>
          <p:cNvSpPr txBox="1"/>
          <p:nvPr/>
        </p:nvSpPr>
        <p:spPr>
          <a:xfrm>
            <a:off x="898010" y="8366055"/>
            <a:ext cx="5216847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286" b="1" dirty="0">
                <a:effectLst>
                  <a:glow rad="127000">
                    <a:schemeClr val="bg1"/>
                  </a:glow>
                </a:effectLst>
              </a:rPr>
              <a:t>DO NOT</a:t>
            </a:r>
            <a:r>
              <a:rPr kumimoji="1" lang="ja-JP" altLang="en-US" sz="6286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en-US" altLang="ja-JP" sz="6286" b="1" dirty="0">
                <a:effectLst>
                  <a:glow rad="127000">
                    <a:schemeClr val="bg1"/>
                  </a:glow>
                </a:effectLst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217525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  <a:solidFill>
            <a:srgbClr val="FFFF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58309" y="2957321"/>
              <a:ext cx="6881024" cy="6881024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1065654" y="4583533"/>
            <a:ext cx="6631916" cy="1584086"/>
            <a:chOff x="1491916" y="6396890"/>
            <a:chExt cx="9284682" cy="2217721"/>
          </a:xfrm>
        </p:grpSpPr>
        <p:sp>
          <p:nvSpPr>
            <p:cNvPr id="2" name="円/楕円 1"/>
            <p:cNvSpPr/>
            <p:nvPr/>
          </p:nvSpPr>
          <p:spPr>
            <a:xfrm>
              <a:off x="1491916" y="6396890"/>
              <a:ext cx="1332000" cy="133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3" name="円弧 12"/>
            <p:cNvSpPr/>
            <p:nvPr/>
          </p:nvSpPr>
          <p:spPr>
            <a:xfrm>
              <a:off x="2823916" y="6849979"/>
              <a:ext cx="3496674" cy="1764632"/>
            </a:xfrm>
            <a:prstGeom prst="arc">
              <a:avLst>
                <a:gd name="adj1" fmla="val 10928215"/>
                <a:gd name="adj2" fmla="val 2081289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4" name="円弧 13"/>
            <p:cNvSpPr/>
            <p:nvPr/>
          </p:nvSpPr>
          <p:spPr>
            <a:xfrm>
              <a:off x="6104525" y="6569242"/>
              <a:ext cx="4672073" cy="1764632"/>
            </a:xfrm>
            <a:prstGeom prst="arc">
              <a:avLst>
                <a:gd name="adj1" fmla="val 10928215"/>
                <a:gd name="adj2" fmla="val 1888009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grpSp>
        <p:nvGrpSpPr>
          <p:cNvPr id="31" name="グループ化 30"/>
          <p:cNvGrpSpPr/>
          <p:nvPr/>
        </p:nvGrpSpPr>
        <p:grpSpPr>
          <a:xfrm rot="20751632">
            <a:off x="2940306" y="2454827"/>
            <a:ext cx="2206840" cy="2815428"/>
            <a:chOff x="3282004" y="2837289"/>
            <a:chExt cx="3089576" cy="3941599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DD782B9-A421-4B11-9B61-163C6DE5510D}"/>
                </a:ext>
              </a:extLst>
            </p:cNvPr>
            <p:cNvSpPr/>
            <p:nvPr/>
          </p:nvSpPr>
          <p:spPr>
            <a:xfrm>
              <a:off x="4483701" y="3926476"/>
              <a:ext cx="900000" cy="41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 dirty="0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3282004" y="2837289"/>
              <a:ext cx="3089576" cy="3941599"/>
              <a:chOff x="3282004" y="2837289"/>
              <a:chExt cx="3089576" cy="3941599"/>
            </a:xfrm>
          </p:grpSpPr>
          <p:sp>
            <p:nvSpPr>
              <p:cNvPr id="16" name="四角形: 1 つの角を丸める 15">
                <a:extLst>
                  <a:ext uri="{FF2B5EF4-FFF2-40B4-BE49-F238E27FC236}">
                    <a16:creationId xmlns:a16="http://schemas.microsoft.com/office/drawing/2014/main" id="{35416E47-DC50-41AF-A852-E06A45573CA2}"/>
                  </a:ext>
                </a:extLst>
              </p:cNvPr>
              <p:cNvSpPr/>
              <p:nvPr/>
            </p:nvSpPr>
            <p:spPr>
              <a:xfrm rot="12261880" flipH="1">
                <a:off x="3909293" y="5086888"/>
                <a:ext cx="457613" cy="1692000"/>
              </a:xfrm>
              <a:prstGeom prst="round1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17" name="四角形: 1 つの角を丸める 19">
                <a:extLst>
                  <a:ext uri="{FF2B5EF4-FFF2-40B4-BE49-F238E27FC236}">
                    <a16:creationId xmlns:a16="http://schemas.microsoft.com/office/drawing/2014/main" id="{291A00FE-E152-4AFC-A9A3-6B48F1288190}"/>
                  </a:ext>
                </a:extLst>
              </p:cNvPr>
              <p:cNvSpPr/>
              <p:nvPr/>
            </p:nvSpPr>
            <p:spPr>
              <a:xfrm rot="9611064">
                <a:off x="4792039" y="5163420"/>
                <a:ext cx="413661" cy="1207372"/>
              </a:xfrm>
              <a:prstGeom prst="round1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1E900684-C01F-4730-9D06-964285A8A57D}"/>
                  </a:ext>
                </a:extLst>
              </p:cNvPr>
              <p:cNvSpPr/>
              <p:nvPr/>
            </p:nvSpPr>
            <p:spPr>
              <a:xfrm>
                <a:off x="5111580" y="5938907"/>
                <a:ext cx="1260000" cy="41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 dirty="0"/>
              </a:p>
            </p:txBody>
          </p:sp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id="{B61F806A-7115-49B3-979A-00EE7EB4CA5E}"/>
                  </a:ext>
                </a:extLst>
              </p:cNvPr>
              <p:cNvSpPr/>
              <p:nvPr/>
            </p:nvSpPr>
            <p:spPr>
              <a:xfrm flipH="1">
                <a:off x="3987940" y="3927397"/>
                <a:ext cx="1058112" cy="1384515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0" name="四角形: 1 つの角を丸める 20">
                <a:extLst>
                  <a:ext uri="{FF2B5EF4-FFF2-40B4-BE49-F238E27FC236}">
                    <a16:creationId xmlns:a16="http://schemas.microsoft.com/office/drawing/2014/main" id="{7DAB0B5A-0289-4AD1-AFD5-53B5F1E63562}"/>
                  </a:ext>
                </a:extLst>
              </p:cNvPr>
              <p:cNvSpPr/>
              <p:nvPr/>
            </p:nvSpPr>
            <p:spPr>
              <a:xfrm rot="13939650" flipH="1">
                <a:off x="3558944" y="3891209"/>
                <a:ext cx="379167" cy="933048"/>
              </a:xfrm>
              <a:prstGeom prst="round1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1" name="楕円 9">
                <a:extLst>
                  <a:ext uri="{FF2B5EF4-FFF2-40B4-BE49-F238E27FC236}">
                    <a16:creationId xmlns:a16="http://schemas.microsoft.com/office/drawing/2014/main" id="{E620BD7E-066A-48E2-A6F4-D3DAF31C1962}"/>
                  </a:ext>
                </a:extLst>
              </p:cNvPr>
              <p:cNvSpPr/>
              <p:nvPr/>
            </p:nvSpPr>
            <p:spPr>
              <a:xfrm>
                <a:off x="3861970" y="2837289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3" name="弦 22">
                <a:extLst>
                  <a:ext uri="{FF2B5EF4-FFF2-40B4-BE49-F238E27FC236}">
                    <a16:creationId xmlns:a16="http://schemas.microsoft.com/office/drawing/2014/main" id="{77BDEAA3-16C0-4029-84FD-F8602C928627}"/>
                  </a:ext>
                </a:extLst>
              </p:cNvPr>
              <p:cNvSpPr/>
              <p:nvPr/>
            </p:nvSpPr>
            <p:spPr>
              <a:xfrm rot="14905995">
                <a:off x="4185965" y="3845920"/>
                <a:ext cx="2049491" cy="393273"/>
              </a:xfrm>
              <a:prstGeom prst="chord">
                <a:avLst>
                  <a:gd name="adj1" fmla="val 4782840"/>
                  <a:gd name="adj2" fmla="val 1620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738926" y="5771267"/>
            <a:ext cx="5682272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857" b="1" dirty="0">
                <a:effectLst>
                  <a:glow rad="127000">
                    <a:schemeClr val="bg1"/>
                  </a:glow>
                </a:effectLst>
              </a:rPr>
              <a:t>飛び出し注意</a:t>
            </a:r>
          </a:p>
        </p:txBody>
      </p:sp>
    </p:spTree>
    <p:extLst>
      <p:ext uri="{BB962C8B-B14F-4D97-AF65-F5344CB8AC3E}">
        <p14:creationId xmlns:p14="http://schemas.microsoft.com/office/powerpoint/2010/main" val="236036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>
            <a:off x="113421" y="2042504"/>
            <a:ext cx="6660000" cy="5190766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66707" y="3050865"/>
            <a:ext cx="2131308" cy="463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9501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43406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6A6884-6FD8-4731-814B-5279B268EE91}"/>
              </a:ext>
            </a:extLst>
          </p:cNvPr>
          <p:cNvSpPr txBox="1"/>
          <p:nvPr/>
        </p:nvSpPr>
        <p:spPr>
          <a:xfrm>
            <a:off x="1437791" y="2484824"/>
            <a:ext cx="39824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900" b="1" dirty="0">
                <a:solidFill>
                  <a:schemeClr val="bg1"/>
                </a:solidFill>
              </a:rPr>
              <a:t>止まれ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483DD13-DDB3-4143-A39B-740270FAC72B}"/>
              </a:ext>
            </a:extLst>
          </p:cNvPr>
          <p:cNvCxnSpPr/>
          <p:nvPr/>
        </p:nvCxnSpPr>
        <p:spPr>
          <a:xfrm>
            <a:off x="1039870" y="4273374"/>
            <a:ext cx="4778256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701CE5-A3AF-45AE-92D5-41E78C28DC85}"/>
              </a:ext>
            </a:extLst>
          </p:cNvPr>
          <p:cNvSpPr txBox="1"/>
          <p:nvPr/>
        </p:nvSpPr>
        <p:spPr>
          <a:xfrm>
            <a:off x="2233000" y="4542038"/>
            <a:ext cx="2391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chemeClr val="bg1"/>
                </a:solidFill>
                <a:latin typeface="+mn-ea"/>
              </a:rPr>
              <a:t>STOP</a:t>
            </a:r>
            <a:endParaRPr kumimoji="1" lang="ja-JP" altLang="en-US" sz="6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9315D1C-E3D3-4DD3-9D92-B42C948F0ABF}"/>
              </a:ext>
            </a:extLst>
          </p:cNvPr>
          <p:cNvGrpSpPr/>
          <p:nvPr/>
        </p:nvGrpSpPr>
        <p:grpSpPr>
          <a:xfrm>
            <a:off x="1981912" y="5383458"/>
            <a:ext cx="3323286" cy="2046098"/>
            <a:chOff x="2758635" y="6810937"/>
            <a:chExt cx="4652600" cy="2864537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5C9B96D-2F3B-4323-9AC3-6B751D485FDC}"/>
                </a:ext>
              </a:extLst>
            </p:cNvPr>
            <p:cNvGrpSpPr/>
            <p:nvPr/>
          </p:nvGrpSpPr>
          <p:grpSpPr>
            <a:xfrm rot="21357449">
              <a:off x="2758635" y="6810937"/>
              <a:ext cx="1421152" cy="2164400"/>
              <a:chOff x="2141161" y="6700669"/>
              <a:chExt cx="1367368" cy="2164400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4BE62D38-F278-40F1-8ABD-62491182FF54}"/>
                  </a:ext>
                </a:extLst>
              </p:cNvPr>
              <p:cNvSpPr/>
              <p:nvPr/>
            </p:nvSpPr>
            <p:spPr>
              <a:xfrm rot="20055205">
                <a:off x="2141161" y="6700669"/>
                <a:ext cx="1052025" cy="21356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11" name="台形 10">
                <a:extLst>
                  <a:ext uri="{FF2B5EF4-FFF2-40B4-BE49-F238E27FC236}">
                    <a16:creationId xmlns:a16="http://schemas.microsoft.com/office/drawing/2014/main" id="{1326BC20-C155-4318-8C55-DDD6FC198B19}"/>
                  </a:ext>
                </a:extLst>
              </p:cNvPr>
              <p:cNvSpPr/>
              <p:nvPr/>
            </p:nvSpPr>
            <p:spPr>
              <a:xfrm rot="9058292">
                <a:off x="2553667" y="8003280"/>
                <a:ext cx="954862" cy="861789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60E1D26-4CF0-4C95-B971-0E165502DC1C}"/>
                </a:ext>
              </a:extLst>
            </p:cNvPr>
            <p:cNvGrpSpPr/>
            <p:nvPr/>
          </p:nvGrpSpPr>
          <p:grpSpPr>
            <a:xfrm rot="3409018">
              <a:off x="5643973" y="6873613"/>
              <a:ext cx="1346022" cy="2188503"/>
              <a:chOff x="2141161" y="6700669"/>
              <a:chExt cx="1346022" cy="2188503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20304F15-8F60-42E1-AACF-23C8D05AC3BD}"/>
                  </a:ext>
                </a:extLst>
              </p:cNvPr>
              <p:cNvSpPr/>
              <p:nvPr/>
            </p:nvSpPr>
            <p:spPr>
              <a:xfrm rot="20055205">
                <a:off x="2141161" y="6700669"/>
                <a:ext cx="1052025" cy="21356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15" name="台形 14">
                <a:extLst>
                  <a:ext uri="{FF2B5EF4-FFF2-40B4-BE49-F238E27FC236}">
                    <a16:creationId xmlns:a16="http://schemas.microsoft.com/office/drawing/2014/main" id="{A39EE913-0348-475D-9D52-59D483DB673A}"/>
                  </a:ext>
                </a:extLst>
              </p:cNvPr>
              <p:cNvSpPr/>
              <p:nvPr/>
            </p:nvSpPr>
            <p:spPr>
              <a:xfrm rot="9058292">
                <a:off x="2532321" y="8027383"/>
                <a:ext cx="954862" cy="861789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</p:grpSp>
        <p:sp>
          <p:nvSpPr>
            <p:cNvPr id="16" name="弦 15">
              <a:extLst>
                <a:ext uri="{FF2B5EF4-FFF2-40B4-BE49-F238E27FC236}">
                  <a16:creationId xmlns:a16="http://schemas.microsoft.com/office/drawing/2014/main" id="{36DFCB1D-0B51-4565-90FA-49D1F7DE6C69}"/>
                </a:ext>
              </a:extLst>
            </p:cNvPr>
            <p:cNvSpPr/>
            <p:nvPr/>
          </p:nvSpPr>
          <p:spPr>
            <a:xfrm rot="15701335">
              <a:off x="3649186" y="8920425"/>
              <a:ext cx="883925" cy="570431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 dirty="0"/>
            </a:p>
          </p:txBody>
        </p:sp>
        <p:sp>
          <p:nvSpPr>
            <p:cNvPr id="17" name="弦 16">
              <a:extLst>
                <a:ext uri="{FF2B5EF4-FFF2-40B4-BE49-F238E27FC236}">
                  <a16:creationId xmlns:a16="http://schemas.microsoft.com/office/drawing/2014/main" id="{F8EDB1C1-F922-4C72-85FD-07A0A19CF0E3}"/>
                </a:ext>
              </a:extLst>
            </p:cNvPr>
            <p:cNvSpPr/>
            <p:nvPr/>
          </p:nvSpPr>
          <p:spPr>
            <a:xfrm rot="17429410">
              <a:off x="5024860" y="8969491"/>
              <a:ext cx="883925" cy="528041"/>
            </a:xfrm>
            <a:prstGeom prst="chord">
              <a:avLst>
                <a:gd name="adj1" fmla="val 3677033"/>
                <a:gd name="adj2" fmla="val 18681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329692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7" y="1635856"/>
            <a:ext cx="6634286" cy="6634286"/>
            <a:chOff x="1278168" y="2878369"/>
            <a:chExt cx="7044858" cy="70448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8EE56C-FD94-4491-BD17-054D8FF504A3}"/>
              </a:ext>
            </a:extLst>
          </p:cNvPr>
          <p:cNvGrpSpPr/>
          <p:nvPr/>
        </p:nvGrpSpPr>
        <p:grpSpPr>
          <a:xfrm>
            <a:off x="1552393" y="3082208"/>
            <a:ext cx="3753213" cy="3741582"/>
            <a:chOff x="2483731" y="3873700"/>
            <a:chExt cx="5254498" cy="5238215"/>
          </a:xfrm>
        </p:grpSpPr>
        <p:sp>
          <p:nvSpPr>
            <p:cNvPr id="3" name="アーチ 2">
              <a:extLst>
                <a:ext uri="{FF2B5EF4-FFF2-40B4-BE49-F238E27FC236}">
                  <a16:creationId xmlns:a16="http://schemas.microsoft.com/office/drawing/2014/main" id="{6AB9A915-76FB-47E2-A338-8BEE076AB0E3}"/>
                </a:ext>
              </a:extLst>
            </p:cNvPr>
            <p:cNvSpPr/>
            <p:nvPr/>
          </p:nvSpPr>
          <p:spPr>
            <a:xfrm rot="16200000">
              <a:off x="2562208" y="5481875"/>
              <a:ext cx="3551563" cy="3708518"/>
            </a:xfrm>
            <a:prstGeom prst="blockArc">
              <a:avLst>
                <a:gd name="adj1" fmla="val 5964397"/>
                <a:gd name="adj2" fmla="val 20739584"/>
                <a:gd name="adj3" fmla="val 139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>
                <a:solidFill>
                  <a:schemeClr val="tx1"/>
                </a:solidFill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0D7D2BE-9293-4C99-9929-A87286BBCF30}"/>
                </a:ext>
              </a:extLst>
            </p:cNvPr>
            <p:cNvSpPr/>
            <p:nvPr/>
          </p:nvSpPr>
          <p:spPr>
            <a:xfrm>
              <a:off x="4042609" y="3873700"/>
              <a:ext cx="834189" cy="7700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E83E53-43FB-468B-9FC9-813F525C98F0}"/>
                </a:ext>
              </a:extLst>
            </p:cNvPr>
            <p:cNvSpPr/>
            <p:nvPr/>
          </p:nvSpPr>
          <p:spPr>
            <a:xfrm>
              <a:off x="4042609" y="4258711"/>
              <a:ext cx="481263" cy="260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99C04BF-BC05-496A-A58B-1752EC7AF258}"/>
                </a:ext>
              </a:extLst>
            </p:cNvPr>
            <p:cNvSpPr/>
            <p:nvPr/>
          </p:nvSpPr>
          <p:spPr>
            <a:xfrm rot="5400000">
              <a:off x="4868779" y="5269832"/>
              <a:ext cx="481263" cy="120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637D918-6FE1-480F-AB14-85488DB0155C}"/>
                </a:ext>
              </a:extLst>
            </p:cNvPr>
            <p:cNvSpPr/>
            <p:nvPr/>
          </p:nvSpPr>
          <p:spPr>
            <a:xfrm rot="5400000">
              <a:off x="4892840" y="5560601"/>
              <a:ext cx="481263" cy="2117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E07B163-5F07-485E-970B-14BDC37DA3D7}"/>
                </a:ext>
              </a:extLst>
            </p:cNvPr>
            <p:cNvSpPr/>
            <p:nvPr/>
          </p:nvSpPr>
          <p:spPr>
            <a:xfrm rot="9269489">
              <a:off x="6110260" y="6394161"/>
              <a:ext cx="481263" cy="176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ABDDCB1-4796-47EE-A8E2-7BBD319A754E}"/>
                </a:ext>
              </a:extLst>
            </p:cNvPr>
            <p:cNvSpPr/>
            <p:nvPr/>
          </p:nvSpPr>
          <p:spPr>
            <a:xfrm rot="3977623">
              <a:off x="6884171" y="7451808"/>
              <a:ext cx="481263" cy="1226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74945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521270"/>
            <a:ext cx="6634286" cy="6634286"/>
            <a:chOff x="1278168" y="2878369"/>
            <a:chExt cx="7044858" cy="70448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A5D2A14-F24A-426A-983A-7F5F9C7F1B20}"/>
              </a:ext>
            </a:extLst>
          </p:cNvPr>
          <p:cNvGrpSpPr/>
          <p:nvPr/>
        </p:nvGrpSpPr>
        <p:grpSpPr>
          <a:xfrm>
            <a:off x="1687284" y="1657935"/>
            <a:ext cx="3483429" cy="4766669"/>
            <a:chOff x="2276979" y="2062112"/>
            <a:chExt cx="4876800" cy="6673337"/>
          </a:xfrm>
        </p:grpSpPr>
        <p:sp>
          <p:nvSpPr>
            <p:cNvPr id="2" name="アーチ 1">
              <a:extLst>
                <a:ext uri="{FF2B5EF4-FFF2-40B4-BE49-F238E27FC236}">
                  <a16:creationId xmlns:a16="http://schemas.microsoft.com/office/drawing/2014/main" id="{1962FEBA-9784-4916-8A5A-2347826A7F2E}"/>
                </a:ext>
              </a:extLst>
            </p:cNvPr>
            <p:cNvSpPr/>
            <p:nvPr/>
          </p:nvSpPr>
          <p:spPr>
            <a:xfrm>
              <a:off x="2397293" y="2062112"/>
              <a:ext cx="4636170" cy="6673337"/>
            </a:xfrm>
            <a:prstGeom prst="blockArc">
              <a:avLst>
                <a:gd name="adj1" fmla="val 11541950"/>
                <a:gd name="adj2" fmla="val 20776162"/>
                <a:gd name="adj3" fmla="val 46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>
                <a:solidFill>
                  <a:schemeClr val="tx1"/>
                </a:solidFill>
              </a:endParaRPr>
            </a:p>
          </p:txBody>
        </p:sp>
        <p:sp>
          <p:nvSpPr>
            <p:cNvPr id="14" name="台形 13">
              <a:extLst>
                <a:ext uri="{FF2B5EF4-FFF2-40B4-BE49-F238E27FC236}">
                  <a16:creationId xmlns:a16="http://schemas.microsoft.com/office/drawing/2014/main" id="{DBC4C7AC-CB30-4542-A6D1-83943BEF5ED1}"/>
                </a:ext>
              </a:extLst>
            </p:cNvPr>
            <p:cNvSpPr/>
            <p:nvPr/>
          </p:nvSpPr>
          <p:spPr>
            <a:xfrm rot="10800000">
              <a:off x="2276979" y="4379495"/>
              <a:ext cx="4876800" cy="332071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5" name="台形 14">
              <a:extLst>
                <a:ext uri="{FF2B5EF4-FFF2-40B4-BE49-F238E27FC236}">
                  <a16:creationId xmlns:a16="http://schemas.microsoft.com/office/drawing/2014/main" id="{BFB89B87-D3C8-4DF4-996B-DBE0A146DEEF}"/>
                </a:ext>
              </a:extLst>
            </p:cNvPr>
            <p:cNvSpPr/>
            <p:nvPr/>
          </p:nvSpPr>
          <p:spPr>
            <a:xfrm rot="10800000">
              <a:off x="5438272" y="4146002"/>
              <a:ext cx="1306931" cy="1035597"/>
            </a:xfrm>
            <a:prstGeom prst="trapezoid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56A300-94A8-43A8-B855-BCD108E3386F}"/>
              </a:ext>
            </a:extLst>
          </p:cNvPr>
          <p:cNvSpPr txBox="1"/>
          <p:nvPr/>
        </p:nvSpPr>
        <p:spPr>
          <a:xfrm>
            <a:off x="1538607" y="5633178"/>
            <a:ext cx="3941201" cy="16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857" b="1" dirty="0">
                <a:solidFill>
                  <a:srgbClr val="FFFF00"/>
                </a:solidFill>
              </a:rPr>
              <a:t>清掃中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BDC8BA-C8A9-4255-9EC5-DDD070AC966E}"/>
              </a:ext>
            </a:extLst>
          </p:cNvPr>
          <p:cNvSpPr txBox="1"/>
          <p:nvPr/>
        </p:nvSpPr>
        <p:spPr>
          <a:xfrm>
            <a:off x="1395730" y="6940294"/>
            <a:ext cx="4226955" cy="57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143" b="1" dirty="0">
                <a:solidFill>
                  <a:schemeClr val="bg1"/>
                </a:solidFill>
              </a:rPr>
              <a:t>ご協力お願い致します</a:t>
            </a:r>
          </a:p>
        </p:txBody>
      </p:sp>
    </p:spTree>
    <p:extLst>
      <p:ext uri="{BB962C8B-B14F-4D97-AF65-F5344CB8AC3E}">
        <p14:creationId xmlns:p14="http://schemas.microsoft.com/office/powerpoint/2010/main" val="190039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521270"/>
            <a:ext cx="6634286" cy="6634286"/>
            <a:chOff x="1278168" y="2878369"/>
            <a:chExt cx="7044858" cy="7044858"/>
          </a:xfrm>
          <a:solidFill>
            <a:srgbClr val="00B05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CD989E3-D4B1-410D-B26A-B2BF7BB679F2}"/>
              </a:ext>
            </a:extLst>
          </p:cNvPr>
          <p:cNvGrpSpPr/>
          <p:nvPr/>
        </p:nvGrpSpPr>
        <p:grpSpPr>
          <a:xfrm>
            <a:off x="1253887" y="2248926"/>
            <a:ext cx="3670891" cy="4537289"/>
            <a:chOff x="1794070" y="2534652"/>
            <a:chExt cx="5139248" cy="6352204"/>
          </a:xfrm>
        </p:grpSpPr>
        <p:sp>
          <p:nvSpPr>
            <p:cNvPr id="3" name="平行四辺形 2">
              <a:extLst>
                <a:ext uri="{FF2B5EF4-FFF2-40B4-BE49-F238E27FC236}">
                  <a16:creationId xmlns:a16="http://schemas.microsoft.com/office/drawing/2014/main" id="{B1891603-6F35-46EF-AF62-E43F96F68808}"/>
                </a:ext>
              </a:extLst>
            </p:cNvPr>
            <p:cNvSpPr/>
            <p:nvPr/>
          </p:nvSpPr>
          <p:spPr>
            <a:xfrm>
              <a:off x="2983833" y="2534652"/>
              <a:ext cx="3437018" cy="4379495"/>
            </a:xfrm>
            <a:prstGeom prst="parallelogram">
              <a:avLst>
                <a:gd name="adj" fmla="val 55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7A18DA3-4970-4ADF-91BE-820ED98D4922}"/>
                </a:ext>
              </a:extLst>
            </p:cNvPr>
            <p:cNvGrpSpPr/>
            <p:nvPr/>
          </p:nvGrpSpPr>
          <p:grpSpPr>
            <a:xfrm>
              <a:off x="1794070" y="2756844"/>
              <a:ext cx="5139248" cy="6130012"/>
              <a:chOff x="1794070" y="2756844"/>
              <a:chExt cx="5139248" cy="6130012"/>
            </a:xfrm>
          </p:grpSpPr>
          <p:sp>
            <p:nvSpPr>
              <p:cNvPr id="12" name="平行四辺形 11">
                <a:extLst>
                  <a:ext uri="{FF2B5EF4-FFF2-40B4-BE49-F238E27FC236}">
                    <a16:creationId xmlns:a16="http://schemas.microsoft.com/office/drawing/2014/main" id="{2F035F09-8120-4603-AFF7-CA5BCF42A289}"/>
                  </a:ext>
                </a:extLst>
              </p:cNvPr>
              <p:cNvSpPr/>
              <p:nvPr/>
            </p:nvSpPr>
            <p:spPr>
              <a:xfrm rot="13890822">
                <a:off x="3384565" y="6067554"/>
                <a:ext cx="3112807" cy="2525798"/>
              </a:xfrm>
              <a:prstGeom prst="parallelogram">
                <a:avLst>
                  <a:gd name="adj" fmla="val 7986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5" name="四角形: 1 つの角を丸める 4">
                <a:extLst>
                  <a:ext uri="{FF2B5EF4-FFF2-40B4-BE49-F238E27FC236}">
                    <a16:creationId xmlns:a16="http://schemas.microsoft.com/office/drawing/2014/main" id="{40AF531D-10F7-4CA8-BEF4-6F244FCFC77F}"/>
                  </a:ext>
                </a:extLst>
              </p:cNvPr>
              <p:cNvSpPr/>
              <p:nvPr/>
            </p:nvSpPr>
            <p:spPr>
              <a:xfrm rot="19514507">
                <a:off x="4023936" y="6806798"/>
                <a:ext cx="443392" cy="1307909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16" name="四角形: 1 つの角を丸める 15">
                <a:extLst>
                  <a:ext uri="{FF2B5EF4-FFF2-40B4-BE49-F238E27FC236}">
                    <a16:creationId xmlns:a16="http://schemas.microsoft.com/office/drawing/2014/main" id="{35416E47-DC50-41AF-A852-E06A45573CA2}"/>
                  </a:ext>
                </a:extLst>
              </p:cNvPr>
              <p:cNvSpPr/>
              <p:nvPr/>
            </p:nvSpPr>
            <p:spPr>
              <a:xfrm rot="12261880" flipH="1">
                <a:off x="3927289" y="5043687"/>
                <a:ext cx="383075" cy="1839676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0" name="四角形: 1 つの角を丸める 19">
                <a:extLst>
                  <a:ext uri="{FF2B5EF4-FFF2-40B4-BE49-F238E27FC236}">
                    <a16:creationId xmlns:a16="http://schemas.microsoft.com/office/drawing/2014/main" id="{291A00FE-E152-4AFC-A9A3-6B48F1288190}"/>
                  </a:ext>
                </a:extLst>
              </p:cNvPr>
              <p:cNvSpPr/>
              <p:nvPr/>
            </p:nvSpPr>
            <p:spPr>
              <a:xfrm rot="9611064">
                <a:off x="4830667" y="5082975"/>
                <a:ext cx="413661" cy="1207372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E900684-C01F-4730-9D06-964285A8A57D}"/>
                  </a:ext>
                </a:extLst>
              </p:cNvPr>
              <p:cNvSpPr/>
              <p:nvPr/>
            </p:nvSpPr>
            <p:spPr>
              <a:xfrm>
                <a:off x="5150208" y="5858462"/>
                <a:ext cx="1783110" cy="41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 dirty="0"/>
              </a:p>
            </p:txBody>
          </p:sp>
          <p:sp>
            <p:nvSpPr>
              <p:cNvPr id="9" name="平行四辺形 8">
                <a:extLst>
                  <a:ext uri="{FF2B5EF4-FFF2-40B4-BE49-F238E27FC236}">
                    <a16:creationId xmlns:a16="http://schemas.microsoft.com/office/drawing/2014/main" id="{B61F806A-7115-49B3-979A-00EE7EB4CA5E}"/>
                  </a:ext>
                </a:extLst>
              </p:cNvPr>
              <p:cNvSpPr/>
              <p:nvPr/>
            </p:nvSpPr>
            <p:spPr>
              <a:xfrm flipH="1">
                <a:off x="4026568" y="3846952"/>
                <a:ext cx="1058112" cy="1384515"/>
              </a:xfrm>
              <a:prstGeom prst="parallelogram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1" name="四角形: 1 つの角を丸める 20">
                <a:extLst>
                  <a:ext uri="{FF2B5EF4-FFF2-40B4-BE49-F238E27FC236}">
                    <a16:creationId xmlns:a16="http://schemas.microsoft.com/office/drawing/2014/main" id="{7DAB0B5A-0289-4AD1-AFD5-53B5F1E63562}"/>
                  </a:ext>
                </a:extLst>
              </p:cNvPr>
              <p:cNvSpPr/>
              <p:nvPr/>
            </p:nvSpPr>
            <p:spPr>
              <a:xfrm rot="13939650" flipH="1">
                <a:off x="3597630" y="3814682"/>
                <a:ext cx="379167" cy="933048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580DE804-9187-4FF7-BDF3-C066DC83E0AB}"/>
                  </a:ext>
                </a:extLst>
              </p:cNvPr>
              <p:cNvSpPr/>
              <p:nvPr/>
            </p:nvSpPr>
            <p:spPr>
              <a:xfrm>
                <a:off x="1794070" y="4282294"/>
                <a:ext cx="1783110" cy="36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 dirty="0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E620BD7E-066A-48E2-A6F4-D3DAF31C1962}"/>
                  </a:ext>
                </a:extLst>
              </p:cNvPr>
              <p:cNvSpPr/>
              <p:nvPr/>
            </p:nvSpPr>
            <p:spPr>
              <a:xfrm>
                <a:off x="3900598" y="2756844"/>
                <a:ext cx="900000" cy="90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DD782B9-A421-4B11-9B61-163C6DE5510D}"/>
                  </a:ext>
                </a:extLst>
              </p:cNvPr>
              <p:cNvSpPr/>
              <p:nvPr/>
            </p:nvSpPr>
            <p:spPr>
              <a:xfrm>
                <a:off x="4522329" y="3862073"/>
                <a:ext cx="900000" cy="41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 dirty="0"/>
              </a:p>
            </p:txBody>
          </p:sp>
          <p:sp>
            <p:nvSpPr>
              <p:cNvPr id="11" name="弦 10">
                <a:extLst>
                  <a:ext uri="{FF2B5EF4-FFF2-40B4-BE49-F238E27FC236}">
                    <a16:creationId xmlns:a16="http://schemas.microsoft.com/office/drawing/2014/main" id="{77BDEAA3-16C0-4029-84FD-F8602C928627}"/>
                  </a:ext>
                </a:extLst>
              </p:cNvPr>
              <p:cNvSpPr/>
              <p:nvPr/>
            </p:nvSpPr>
            <p:spPr>
              <a:xfrm rot="14905995">
                <a:off x="4183414" y="3752700"/>
                <a:ext cx="2071883" cy="466605"/>
              </a:xfrm>
              <a:prstGeom prst="chord">
                <a:avLst>
                  <a:gd name="adj1" fmla="val 4782840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D738AE11-4D94-41A5-A97B-A06F84157514}"/>
                  </a:ext>
                </a:extLst>
              </p:cNvPr>
              <p:cNvSpPr/>
              <p:nvPr/>
            </p:nvSpPr>
            <p:spPr>
              <a:xfrm>
                <a:off x="4042737" y="3770600"/>
                <a:ext cx="1360198" cy="180591"/>
              </a:xfrm>
              <a:prstGeom prst="flowChartConnec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</p:grp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333324-55E5-484E-A8A4-B77E6DFD1380}"/>
              </a:ext>
            </a:extLst>
          </p:cNvPr>
          <p:cNvSpPr txBox="1"/>
          <p:nvPr/>
        </p:nvSpPr>
        <p:spPr>
          <a:xfrm>
            <a:off x="1849775" y="6074318"/>
            <a:ext cx="328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bg1"/>
                </a:solidFill>
              </a:rPr>
              <a:t>非常口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07CA618-D294-45D5-84C5-731958CDD69B}"/>
              </a:ext>
            </a:extLst>
          </p:cNvPr>
          <p:cNvSpPr txBox="1"/>
          <p:nvPr/>
        </p:nvSpPr>
        <p:spPr>
          <a:xfrm>
            <a:off x="2839674" y="7169637"/>
            <a:ext cx="1368797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143" b="1">
                <a:solidFill>
                  <a:schemeClr val="bg1"/>
                </a:solidFill>
              </a:rPr>
              <a:t>EXIT</a:t>
            </a:r>
            <a:endParaRPr kumimoji="1" lang="ja-JP" altLang="en-US" sz="514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521270"/>
            <a:ext cx="6634286" cy="6634286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823196" y="2335737"/>
            <a:ext cx="5142857" cy="514285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663131" y="4612609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3CB62D-96D8-4DBB-8514-4EAF9D576F76}"/>
              </a:ext>
            </a:extLst>
          </p:cNvPr>
          <p:cNvSpPr txBox="1"/>
          <p:nvPr/>
        </p:nvSpPr>
        <p:spPr>
          <a:xfrm>
            <a:off x="1126789" y="3802468"/>
            <a:ext cx="4604420" cy="223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714" b="1" dirty="0">
                <a:effectLst>
                  <a:glow rad="127000">
                    <a:schemeClr val="bg1"/>
                  </a:glow>
                </a:effectLst>
              </a:rPr>
              <a:t>関係者以外</a:t>
            </a:r>
            <a:endParaRPr kumimoji="1" lang="en-US" altLang="ja-JP" sz="5714" b="1" dirty="0"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8214" b="1" dirty="0">
                <a:effectLst>
                  <a:glow rad="127000">
                    <a:schemeClr val="bg1"/>
                  </a:glow>
                </a:effectLst>
              </a:rPr>
              <a:t>立入禁止</a:t>
            </a:r>
          </a:p>
        </p:txBody>
      </p:sp>
    </p:spTree>
    <p:extLst>
      <p:ext uri="{BB962C8B-B14F-4D97-AF65-F5344CB8AC3E}">
        <p14:creationId xmlns:p14="http://schemas.microsoft.com/office/powerpoint/2010/main" val="245879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521270"/>
            <a:ext cx="6634286" cy="6634286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823196" y="2335737"/>
            <a:ext cx="5142857" cy="514285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1946005" y="2662713"/>
            <a:ext cx="3268482" cy="554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429" b="1" dirty="0">
                <a:latin typeface="+mn-ea"/>
              </a:rPr>
              <a:t>P</a:t>
            </a:r>
            <a:endParaRPr kumimoji="1" lang="ja-JP" altLang="en-US" sz="35429" b="1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663131" y="4612609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110966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489991"/>
            <a:ext cx="6634286" cy="6634286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823196" y="1315917"/>
            <a:ext cx="5142857" cy="514285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1946005" y="1631434"/>
            <a:ext cx="3268482" cy="554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429" b="1" dirty="0">
                <a:latin typeface="+mn-ea"/>
              </a:rPr>
              <a:t>P</a:t>
            </a:r>
            <a:endParaRPr kumimoji="1" lang="ja-JP" altLang="en-US" sz="35429" b="1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663131" y="3569872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237701" y="7583065"/>
            <a:ext cx="4382596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214" b="1" dirty="0">
                <a:effectLst>
                  <a:glow rad="127000">
                    <a:srgbClr val="FFFF00"/>
                  </a:glow>
                </a:effectLst>
              </a:rPr>
              <a:t>駐車禁止</a:t>
            </a:r>
          </a:p>
        </p:txBody>
      </p:sp>
    </p:spTree>
    <p:extLst>
      <p:ext uri="{BB962C8B-B14F-4D97-AF65-F5344CB8AC3E}">
        <p14:creationId xmlns:p14="http://schemas.microsoft.com/office/powerpoint/2010/main" val="338453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521270"/>
            <a:ext cx="6634286" cy="6634286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823196" y="2335737"/>
            <a:ext cx="5142857" cy="514285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663131" y="4612609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195582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D80A4107-78BB-4DDD-967A-E2D7766800F3}"/>
              </a:ext>
            </a:extLst>
          </p:cNvPr>
          <p:cNvSpPr/>
          <p:nvPr/>
        </p:nvSpPr>
        <p:spPr>
          <a:xfrm>
            <a:off x="111857" y="1377551"/>
            <a:ext cx="6634286" cy="66342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D3C98-6E47-4763-9538-CDB0A78F610F}"/>
              </a:ext>
            </a:extLst>
          </p:cNvPr>
          <p:cNvSpPr/>
          <p:nvPr/>
        </p:nvSpPr>
        <p:spPr>
          <a:xfrm>
            <a:off x="716143" y="1981836"/>
            <a:ext cx="5425714" cy="5425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95" y="2629503"/>
            <a:ext cx="2914408" cy="384606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BD80CE-0F7C-48C9-95EC-237C8631FF02}"/>
              </a:ext>
            </a:extLst>
          </p:cNvPr>
          <p:cNvSpPr/>
          <p:nvPr/>
        </p:nvSpPr>
        <p:spPr>
          <a:xfrm rot="2629272">
            <a:off x="663131" y="4354303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67675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E612EF-7EF5-40DF-90E1-5071D3C35BF5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56599" y="1756799"/>
            <a:chExt cx="9288000" cy="9288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017CA08-D028-41EA-A852-FFDA7EAC4D0D}"/>
                </a:ext>
              </a:extLst>
            </p:cNvPr>
            <p:cNvGrpSpPr/>
            <p:nvPr/>
          </p:nvGrpSpPr>
          <p:grpSpPr>
            <a:xfrm>
              <a:off x="156599" y="1756799"/>
              <a:ext cx="9288000" cy="9288000"/>
              <a:chOff x="1278168" y="2878369"/>
              <a:chExt cx="7044858" cy="7044858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E53423D-7E0C-49BD-858C-370416B7A3F9}"/>
                  </a:ext>
                </a:extLst>
              </p:cNvPr>
              <p:cNvSpPr/>
              <p:nvPr/>
            </p:nvSpPr>
            <p:spPr>
              <a:xfrm>
                <a:off x="1278168" y="2878369"/>
                <a:ext cx="7044858" cy="70448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ABB33CE6-805E-49A9-ABAD-7C48DA5890D4}"/>
                  </a:ext>
                </a:extLst>
              </p:cNvPr>
              <p:cNvSpPr/>
              <p:nvPr/>
            </p:nvSpPr>
            <p:spPr>
              <a:xfrm>
                <a:off x="1382647" y="2982849"/>
                <a:ext cx="6853718" cy="6853718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 dirty="0"/>
              </a:p>
            </p:txBody>
          </p:sp>
        </p:grp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3A475E07-C47D-48C6-9BB4-D1D60DBB9BF0}"/>
                </a:ext>
              </a:extLst>
            </p:cNvPr>
            <p:cNvSpPr/>
            <p:nvPr/>
          </p:nvSpPr>
          <p:spPr>
            <a:xfrm>
              <a:off x="521689" y="2080799"/>
              <a:ext cx="8640000" cy="8640000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D9D5E4A-EA8C-420F-BBC7-D3FBDE066E07}"/>
                </a:ext>
              </a:extLst>
            </p:cNvPr>
            <p:cNvSpPr txBox="1"/>
            <p:nvPr/>
          </p:nvSpPr>
          <p:spPr>
            <a:xfrm>
              <a:off x="2486424" y="2969842"/>
              <a:ext cx="4628345" cy="160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857" b="1"/>
                <a:t>DANGER</a:t>
              </a:r>
              <a:endParaRPr kumimoji="1" lang="ja-JP" altLang="en-US" sz="6857" b="1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B6DF9AF-FE87-489E-8082-031D11932E72}"/>
                </a:ext>
              </a:extLst>
            </p:cNvPr>
            <p:cNvSpPr txBox="1"/>
            <p:nvPr/>
          </p:nvSpPr>
          <p:spPr>
            <a:xfrm>
              <a:off x="1636097" y="4260030"/>
              <a:ext cx="6329001" cy="380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7072" b="1" dirty="0"/>
                <a:t>危険</a:t>
              </a:r>
            </a:p>
          </p:txBody>
        </p:sp>
        <p:sp>
          <p:nvSpPr>
            <p:cNvPr id="24" name="平行四辺形 23">
              <a:extLst>
                <a:ext uri="{FF2B5EF4-FFF2-40B4-BE49-F238E27FC236}">
                  <a16:creationId xmlns:a16="http://schemas.microsoft.com/office/drawing/2014/main" id="{D623CC78-A0A5-4F6D-9523-A3E6A5675FD9}"/>
                </a:ext>
              </a:extLst>
            </p:cNvPr>
            <p:cNvSpPr/>
            <p:nvPr/>
          </p:nvSpPr>
          <p:spPr>
            <a:xfrm>
              <a:off x="1515778" y="7737290"/>
              <a:ext cx="1941292" cy="1583191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5" name="平行四辺形 24">
              <a:extLst>
                <a:ext uri="{FF2B5EF4-FFF2-40B4-BE49-F238E27FC236}">
                  <a16:creationId xmlns:a16="http://schemas.microsoft.com/office/drawing/2014/main" id="{5DA765C7-39EF-4197-9645-9E29B1E6CE15}"/>
                </a:ext>
              </a:extLst>
            </p:cNvPr>
            <p:cNvSpPr/>
            <p:nvPr/>
          </p:nvSpPr>
          <p:spPr>
            <a:xfrm>
              <a:off x="2555426" y="7737290"/>
              <a:ext cx="2449615" cy="264195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9316FD3E-09F7-4FA4-A717-6298E6D7E515}"/>
                </a:ext>
              </a:extLst>
            </p:cNvPr>
            <p:cNvSpPr/>
            <p:nvPr/>
          </p:nvSpPr>
          <p:spPr>
            <a:xfrm>
              <a:off x="705750" y="7737290"/>
              <a:ext cx="1235542" cy="65273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7" name="平行四辺形 26">
              <a:extLst>
                <a:ext uri="{FF2B5EF4-FFF2-40B4-BE49-F238E27FC236}">
                  <a16:creationId xmlns:a16="http://schemas.microsoft.com/office/drawing/2014/main" id="{447907F3-F6CA-4E84-AF55-1218040135BF}"/>
                </a:ext>
              </a:extLst>
            </p:cNvPr>
            <p:cNvSpPr/>
            <p:nvPr/>
          </p:nvSpPr>
          <p:spPr>
            <a:xfrm>
              <a:off x="3994893" y="7737290"/>
              <a:ext cx="2703022" cy="2983509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8" name="平行四辺形 27">
              <a:extLst>
                <a:ext uri="{FF2B5EF4-FFF2-40B4-BE49-F238E27FC236}">
                  <a16:creationId xmlns:a16="http://schemas.microsoft.com/office/drawing/2014/main" id="{669B16A9-8C7D-4B52-98F9-F9E370366706}"/>
                </a:ext>
              </a:extLst>
            </p:cNvPr>
            <p:cNvSpPr/>
            <p:nvPr/>
          </p:nvSpPr>
          <p:spPr>
            <a:xfrm>
              <a:off x="5711139" y="7737290"/>
              <a:ext cx="2703022" cy="2770290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id="{C482A9E1-B8D7-4561-A059-40199E592A81}"/>
                </a:ext>
              </a:extLst>
            </p:cNvPr>
            <p:cNvSpPr/>
            <p:nvPr/>
          </p:nvSpPr>
          <p:spPr>
            <a:xfrm rot="18232868">
              <a:off x="786305" y="8216523"/>
              <a:ext cx="674892" cy="52542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149541B1-C01E-48BF-8FBE-8FAE7ED00E91}"/>
                </a:ext>
              </a:extLst>
            </p:cNvPr>
            <p:cNvSpPr/>
            <p:nvPr/>
          </p:nvSpPr>
          <p:spPr>
            <a:xfrm rot="18079875">
              <a:off x="1514266" y="9040329"/>
              <a:ext cx="804522" cy="72737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41D9A7C0-93A0-4349-8EC0-C3A4D9E04166}"/>
                </a:ext>
              </a:extLst>
            </p:cNvPr>
            <p:cNvSpPr/>
            <p:nvPr/>
          </p:nvSpPr>
          <p:spPr>
            <a:xfrm rot="18079875">
              <a:off x="2889122" y="9876565"/>
              <a:ext cx="416196" cy="64921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F83A9185-6543-4161-84AC-89EB9E523685}"/>
                </a:ext>
              </a:extLst>
            </p:cNvPr>
            <p:cNvSpPr/>
            <p:nvPr/>
          </p:nvSpPr>
          <p:spPr>
            <a:xfrm rot="7453569">
              <a:off x="5565684" y="10166436"/>
              <a:ext cx="1023585" cy="5826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400834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E612EF-7EF5-40DF-90E1-5071D3C35BF5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56599" y="1756799"/>
            <a:chExt cx="9288000" cy="9288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017CA08-D028-41EA-A852-FFDA7EAC4D0D}"/>
                </a:ext>
              </a:extLst>
            </p:cNvPr>
            <p:cNvGrpSpPr/>
            <p:nvPr/>
          </p:nvGrpSpPr>
          <p:grpSpPr>
            <a:xfrm>
              <a:off x="156599" y="1756799"/>
              <a:ext cx="9288000" cy="9288000"/>
              <a:chOff x="1278168" y="2878369"/>
              <a:chExt cx="7044858" cy="7044858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E53423D-7E0C-49BD-858C-370416B7A3F9}"/>
                  </a:ext>
                </a:extLst>
              </p:cNvPr>
              <p:cNvSpPr/>
              <p:nvPr/>
            </p:nvSpPr>
            <p:spPr>
              <a:xfrm>
                <a:off x="1278168" y="2878369"/>
                <a:ext cx="7044858" cy="70448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ABB33CE6-805E-49A9-ABAD-7C48DA5890D4}"/>
                  </a:ext>
                </a:extLst>
              </p:cNvPr>
              <p:cNvSpPr/>
              <p:nvPr/>
            </p:nvSpPr>
            <p:spPr>
              <a:xfrm>
                <a:off x="1382647" y="2982849"/>
                <a:ext cx="6853718" cy="6853718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 dirty="0"/>
              </a:p>
            </p:txBody>
          </p:sp>
        </p:grp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3A475E07-C47D-48C6-9BB4-D1D60DBB9BF0}"/>
                </a:ext>
              </a:extLst>
            </p:cNvPr>
            <p:cNvSpPr/>
            <p:nvPr/>
          </p:nvSpPr>
          <p:spPr>
            <a:xfrm>
              <a:off x="521689" y="2080799"/>
              <a:ext cx="8640000" cy="8640000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4" name="平行四辺形 23">
              <a:extLst>
                <a:ext uri="{FF2B5EF4-FFF2-40B4-BE49-F238E27FC236}">
                  <a16:creationId xmlns:a16="http://schemas.microsoft.com/office/drawing/2014/main" id="{D623CC78-A0A5-4F6D-9523-A3E6A5675FD9}"/>
                </a:ext>
              </a:extLst>
            </p:cNvPr>
            <p:cNvSpPr/>
            <p:nvPr/>
          </p:nvSpPr>
          <p:spPr>
            <a:xfrm>
              <a:off x="1515778" y="7737290"/>
              <a:ext cx="1941292" cy="1583191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5" name="平行四辺形 24">
              <a:extLst>
                <a:ext uri="{FF2B5EF4-FFF2-40B4-BE49-F238E27FC236}">
                  <a16:creationId xmlns:a16="http://schemas.microsoft.com/office/drawing/2014/main" id="{5DA765C7-39EF-4197-9645-9E29B1E6CE15}"/>
                </a:ext>
              </a:extLst>
            </p:cNvPr>
            <p:cNvSpPr/>
            <p:nvPr/>
          </p:nvSpPr>
          <p:spPr>
            <a:xfrm>
              <a:off x="2555426" y="7721248"/>
              <a:ext cx="2449615" cy="264195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9316FD3E-09F7-4FA4-A717-6298E6D7E515}"/>
                </a:ext>
              </a:extLst>
            </p:cNvPr>
            <p:cNvSpPr/>
            <p:nvPr/>
          </p:nvSpPr>
          <p:spPr>
            <a:xfrm>
              <a:off x="705750" y="7737290"/>
              <a:ext cx="1235542" cy="65273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7" name="平行四辺形 26">
              <a:extLst>
                <a:ext uri="{FF2B5EF4-FFF2-40B4-BE49-F238E27FC236}">
                  <a16:creationId xmlns:a16="http://schemas.microsoft.com/office/drawing/2014/main" id="{447907F3-F6CA-4E84-AF55-1218040135BF}"/>
                </a:ext>
              </a:extLst>
            </p:cNvPr>
            <p:cNvSpPr/>
            <p:nvPr/>
          </p:nvSpPr>
          <p:spPr>
            <a:xfrm>
              <a:off x="3994893" y="7721248"/>
              <a:ext cx="2703022" cy="3137298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8" name="平行四辺形 27">
              <a:extLst>
                <a:ext uri="{FF2B5EF4-FFF2-40B4-BE49-F238E27FC236}">
                  <a16:creationId xmlns:a16="http://schemas.microsoft.com/office/drawing/2014/main" id="{669B16A9-8C7D-4B52-98F9-F9E370366706}"/>
                </a:ext>
              </a:extLst>
            </p:cNvPr>
            <p:cNvSpPr/>
            <p:nvPr/>
          </p:nvSpPr>
          <p:spPr>
            <a:xfrm>
              <a:off x="5711139" y="7721249"/>
              <a:ext cx="2703022" cy="2826466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id="{C482A9E1-B8D7-4561-A059-40199E592A81}"/>
                </a:ext>
              </a:extLst>
            </p:cNvPr>
            <p:cNvSpPr/>
            <p:nvPr/>
          </p:nvSpPr>
          <p:spPr>
            <a:xfrm rot="18232868">
              <a:off x="786305" y="8216523"/>
              <a:ext cx="674892" cy="52542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149541B1-C01E-48BF-8FBE-8FAE7ED00E91}"/>
                </a:ext>
              </a:extLst>
            </p:cNvPr>
            <p:cNvSpPr/>
            <p:nvPr/>
          </p:nvSpPr>
          <p:spPr>
            <a:xfrm rot="18079875">
              <a:off x="1514266" y="9040329"/>
              <a:ext cx="804522" cy="72737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41D9A7C0-93A0-4349-8EC0-C3A4D9E04166}"/>
                </a:ext>
              </a:extLst>
            </p:cNvPr>
            <p:cNvSpPr/>
            <p:nvPr/>
          </p:nvSpPr>
          <p:spPr>
            <a:xfrm rot="18079875">
              <a:off x="2889122" y="9876565"/>
              <a:ext cx="416196" cy="64921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F83A9185-6543-4161-84AC-89EB9E523685}"/>
                </a:ext>
              </a:extLst>
            </p:cNvPr>
            <p:cNvSpPr/>
            <p:nvPr/>
          </p:nvSpPr>
          <p:spPr>
            <a:xfrm rot="7453569">
              <a:off x="5581726" y="10166436"/>
              <a:ext cx="1023585" cy="5826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5" name="パイ 4"/>
          <p:cNvSpPr/>
          <p:nvPr/>
        </p:nvSpPr>
        <p:spPr>
          <a:xfrm rot="5400000">
            <a:off x="-547549" y="2961665"/>
            <a:ext cx="8024395" cy="5835636"/>
          </a:xfrm>
          <a:prstGeom prst="pie">
            <a:avLst>
              <a:gd name="adj1" fmla="val 5341514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FF4E11E-23C8-4A92-8960-FFC125671DC2}"/>
              </a:ext>
            </a:extLst>
          </p:cNvPr>
          <p:cNvSpPr txBox="1"/>
          <p:nvPr/>
        </p:nvSpPr>
        <p:spPr>
          <a:xfrm>
            <a:off x="1604438" y="2499872"/>
            <a:ext cx="392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FFFF00"/>
                </a:solidFill>
              </a:rPr>
              <a:t>工事中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4E11E-23C8-4A92-8960-FFC125671DC2}"/>
              </a:ext>
            </a:extLst>
          </p:cNvPr>
          <p:cNvSpPr txBox="1"/>
          <p:nvPr/>
        </p:nvSpPr>
        <p:spPr>
          <a:xfrm>
            <a:off x="756032" y="4694859"/>
            <a:ext cx="5617922" cy="57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143" b="1" dirty="0">
                <a:solidFill>
                  <a:schemeClr val="bg1"/>
                </a:solidFill>
              </a:rPr>
              <a:t>ご迷惑をおかけしております。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99224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80F927-7B70-48AC-BC39-5CD4B5915088}"/>
              </a:ext>
            </a:extLst>
          </p:cNvPr>
          <p:cNvSpPr/>
          <p:nvPr/>
        </p:nvSpPr>
        <p:spPr>
          <a:xfrm>
            <a:off x="545207" y="4399488"/>
            <a:ext cx="5767584" cy="1107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350057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DAAA35-B297-45EE-8933-CFB8EA3C6CDB}"/>
              </a:ext>
            </a:extLst>
          </p:cNvPr>
          <p:cNvGrpSpPr/>
          <p:nvPr/>
        </p:nvGrpSpPr>
        <p:grpSpPr>
          <a:xfrm>
            <a:off x="154983" y="569195"/>
            <a:ext cx="6557949" cy="6516435"/>
            <a:chOff x="216977" y="1921789"/>
            <a:chExt cx="9181128" cy="9123009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216977" y="1921789"/>
              <a:ext cx="9181128" cy="91230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780F927-7B70-48AC-BC39-5CD4B5915088}"/>
                </a:ext>
              </a:extLst>
            </p:cNvPr>
            <p:cNvSpPr/>
            <p:nvPr/>
          </p:nvSpPr>
          <p:spPr>
            <a:xfrm>
              <a:off x="763289" y="5625882"/>
              <a:ext cx="8074617" cy="1549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2905CA4-D80F-409B-B11E-A6787E8061E6}"/>
              </a:ext>
            </a:extLst>
          </p:cNvPr>
          <p:cNvSpPr/>
          <p:nvPr/>
        </p:nvSpPr>
        <p:spPr>
          <a:xfrm>
            <a:off x="56507" y="497235"/>
            <a:ext cx="6746143" cy="8911526"/>
          </a:xfrm>
          <a:prstGeom prst="roundRect">
            <a:avLst>
              <a:gd name="adj" fmla="val 10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6A0FDD3-5611-4EBA-816B-2CB6E4ABFE04}"/>
              </a:ext>
            </a:extLst>
          </p:cNvPr>
          <p:cNvSpPr/>
          <p:nvPr/>
        </p:nvSpPr>
        <p:spPr>
          <a:xfrm>
            <a:off x="55350" y="7254875"/>
            <a:ext cx="6746143" cy="2142090"/>
          </a:xfrm>
          <a:prstGeom prst="roundRect">
            <a:avLst>
              <a:gd name="adj" fmla="val 1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EB9958-B0A9-4EDC-926A-C9F26F572C2D}"/>
              </a:ext>
            </a:extLst>
          </p:cNvPr>
          <p:cNvSpPr txBox="1"/>
          <p:nvPr/>
        </p:nvSpPr>
        <p:spPr>
          <a:xfrm>
            <a:off x="1317696" y="7268299"/>
            <a:ext cx="4328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bg1"/>
                </a:solidFill>
              </a:rPr>
              <a:t>進入禁止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492C7FA-E3E4-4476-AC11-C37E920EFBAF}"/>
              </a:ext>
            </a:extLst>
          </p:cNvPr>
          <p:cNvSpPr/>
          <p:nvPr/>
        </p:nvSpPr>
        <p:spPr>
          <a:xfrm>
            <a:off x="153823" y="8480405"/>
            <a:ext cx="6557949" cy="82392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286" b="1" dirty="0">
                <a:solidFill>
                  <a:schemeClr val="tx1"/>
                </a:solidFill>
                <a:latin typeface="+mn-ea"/>
              </a:rPr>
              <a:t>DO NOT ENTER</a:t>
            </a:r>
            <a:endParaRPr kumimoji="1" lang="ja-JP" altLang="en-US" sz="4286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7583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80F927-7B70-48AC-BC39-5CD4B5915088}"/>
              </a:ext>
            </a:extLst>
          </p:cNvPr>
          <p:cNvSpPr/>
          <p:nvPr/>
        </p:nvSpPr>
        <p:spPr>
          <a:xfrm>
            <a:off x="545207" y="4399488"/>
            <a:ext cx="5767584" cy="1107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B21A9B-106D-4966-A064-0E6CDBD6675C}"/>
              </a:ext>
            </a:extLst>
          </p:cNvPr>
          <p:cNvSpPr txBox="1"/>
          <p:nvPr/>
        </p:nvSpPr>
        <p:spPr>
          <a:xfrm>
            <a:off x="1336800" y="5866129"/>
            <a:ext cx="4328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bg1"/>
                </a:solidFill>
              </a:rPr>
              <a:t>進入禁止</a:t>
            </a:r>
          </a:p>
        </p:txBody>
      </p:sp>
    </p:spTree>
    <p:extLst>
      <p:ext uri="{BB962C8B-B14F-4D97-AF65-F5344CB8AC3E}">
        <p14:creationId xmlns:p14="http://schemas.microsoft.com/office/powerpoint/2010/main" val="299123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A6E376A-83A3-4429-AA46-C99316A2D774}"/>
              </a:ext>
            </a:extLst>
          </p:cNvPr>
          <p:cNvGrpSpPr/>
          <p:nvPr/>
        </p:nvGrpSpPr>
        <p:grpSpPr>
          <a:xfrm>
            <a:off x="111857" y="484554"/>
            <a:ext cx="6634286" cy="6634286"/>
            <a:chOff x="156599" y="1756799"/>
            <a:chExt cx="9288000" cy="9288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017CA08-D028-41EA-A852-FFDA7EAC4D0D}"/>
                </a:ext>
              </a:extLst>
            </p:cNvPr>
            <p:cNvGrpSpPr/>
            <p:nvPr/>
          </p:nvGrpSpPr>
          <p:grpSpPr>
            <a:xfrm>
              <a:off x="156599" y="1756799"/>
              <a:ext cx="9288000" cy="9288000"/>
              <a:chOff x="1278168" y="2878369"/>
              <a:chExt cx="7044858" cy="7044858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E53423D-7E0C-49BD-858C-370416B7A3F9}"/>
                  </a:ext>
                </a:extLst>
              </p:cNvPr>
              <p:cNvSpPr/>
              <p:nvPr/>
            </p:nvSpPr>
            <p:spPr>
              <a:xfrm>
                <a:off x="1278168" y="2878369"/>
                <a:ext cx="7044858" cy="704485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ABB33CE6-805E-49A9-ABAD-7C48DA5890D4}"/>
                  </a:ext>
                </a:extLst>
              </p:cNvPr>
              <p:cNvSpPr/>
              <p:nvPr/>
            </p:nvSpPr>
            <p:spPr>
              <a:xfrm>
                <a:off x="1455654" y="3055855"/>
                <a:ext cx="6689885" cy="6689885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2"/>
              </a:p>
            </p:txBody>
          </p:sp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780F927-7B70-48AC-BC39-5CD4B5915088}"/>
                </a:ext>
              </a:extLst>
            </p:cNvPr>
            <p:cNvSpPr/>
            <p:nvPr/>
          </p:nvSpPr>
          <p:spPr>
            <a:xfrm>
              <a:off x="763289" y="5625882"/>
              <a:ext cx="8074617" cy="1549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F4E11E-23C8-4A92-8960-FFC125671DC2}"/>
              </a:ext>
            </a:extLst>
          </p:cNvPr>
          <p:cNvSpPr txBox="1"/>
          <p:nvPr/>
        </p:nvSpPr>
        <p:spPr>
          <a:xfrm>
            <a:off x="284106" y="7584925"/>
            <a:ext cx="6434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車両進入禁止</a:t>
            </a:r>
          </a:p>
        </p:txBody>
      </p:sp>
    </p:spTree>
    <p:extLst>
      <p:ext uri="{BB962C8B-B14F-4D97-AF65-F5344CB8AC3E}">
        <p14:creationId xmlns:p14="http://schemas.microsoft.com/office/powerpoint/2010/main" val="326313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C598FBC-5264-4F58-BF7D-66E7451E008A}"/>
              </a:ext>
            </a:extLst>
          </p:cNvPr>
          <p:cNvGrpSpPr/>
          <p:nvPr/>
        </p:nvGrpSpPr>
        <p:grpSpPr>
          <a:xfrm>
            <a:off x="111857" y="1635857"/>
            <a:ext cx="6634286" cy="6634286"/>
            <a:chOff x="156600" y="160475"/>
            <a:chExt cx="9288000" cy="9288000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29597F6A-E286-4FC8-AB4C-ED7E649B6698}"/>
                </a:ext>
              </a:extLst>
            </p:cNvPr>
            <p:cNvSpPr/>
            <p:nvPr/>
          </p:nvSpPr>
          <p:spPr>
            <a:xfrm>
              <a:off x="156600" y="160475"/>
              <a:ext cx="9288000" cy="9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7D30BCF6-412D-4BDF-9214-05210BEC84E1}"/>
                </a:ext>
              </a:extLst>
            </p:cNvPr>
            <p:cNvSpPr/>
            <p:nvPr/>
          </p:nvSpPr>
          <p:spPr>
            <a:xfrm>
              <a:off x="1002600" y="1021972"/>
              <a:ext cx="7596000" cy="75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27256E9-BBD4-49AF-B2AC-86ED305C9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" t="15052" r="3522" b="4886"/>
            <a:stretch/>
          </p:blipFill>
          <p:spPr>
            <a:xfrm>
              <a:off x="2023492" y="2236601"/>
              <a:ext cx="5554203" cy="2495226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EB4F606-D7E8-4189-8CE2-0625AB2BC98B}"/>
                </a:ext>
              </a:extLst>
            </p:cNvPr>
            <p:cNvSpPr/>
            <p:nvPr/>
          </p:nvSpPr>
          <p:spPr>
            <a:xfrm rot="2629272">
              <a:off x="928383" y="4343425"/>
              <a:ext cx="7744433" cy="9530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62D0967-CB5E-4138-B92E-815E3F1447F3}"/>
                </a:ext>
              </a:extLst>
            </p:cNvPr>
            <p:cNvSpPr txBox="1"/>
            <p:nvPr/>
          </p:nvSpPr>
          <p:spPr>
            <a:xfrm>
              <a:off x="2553893" y="4850970"/>
              <a:ext cx="4493408" cy="2683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857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禁煙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CA3AF24-9540-4B4D-8E17-280E2AE36541}"/>
                </a:ext>
              </a:extLst>
            </p:cNvPr>
            <p:cNvSpPr txBox="1"/>
            <p:nvPr/>
          </p:nvSpPr>
          <p:spPr>
            <a:xfrm>
              <a:off x="1295156" y="6851678"/>
              <a:ext cx="7145635" cy="155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600" b="1" dirty="0">
                  <a:effectLst>
                    <a:glow rad="127000">
                      <a:schemeClr val="bg1"/>
                    </a:glow>
                  </a:effectLst>
                </a:rPr>
                <a:t>NO</a:t>
              </a:r>
              <a:r>
                <a:rPr kumimoji="1" lang="ja-JP" altLang="en-US" sz="6600" b="1" dirty="0">
                  <a:effectLst>
                    <a:glow rad="127000">
                      <a:schemeClr val="bg1"/>
                    </a:glow>
                  </a:effectLst>
                </a:rPr>
                <a:t> </a:t>
              </a:r>
              <a:r>
                <a:rPr kumimoji="1" lang="en-US" altLang="ja-JP" sz="6600" b="1" dirty="0">
                  <a:effectLst>
                    <a:glow rad="127000">
                      <a:schemeClr val="bg1"/>
                    </a:glow>
                  </a:effectLst>
                </a:rPr>
                <a:t>SMOKING</a:t>
              </a:r>
              <a:endParaRPr kumimoji="1" lang="ja-JP" altLang="en-US" sz="66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80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2AC93A-810E-4311-A030-98725FBFD689}"/>
              </a:ext>
            </a:extLst>
          </p:cNvPr>
          <p:cNvSpPr/>
          <p:nvPr/>
        </p:nvSpPr>
        <p:spPr>
          <a:xfrm>
            <a:off x="177123" y="3037852"/>
            <a:ext cx="6531429" cy="6310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3D68615-819B-4C34-9E41-12A1FD322D62}"/>
              </a:ext>
            </a:extLst>
          </p:cNvPr>
          <p:cNvGrpSpPr/>
          <p:nvPr/>
        </p:nvGrpSpPr>
        <p:grpSpPr>
          <a:xfrm>
            <a:off x="2390441" y="4083384"/>
            <a:ext cx="3992014" cy="2452657"/>
            <a:chOff x="3152223" y="2050783"/>
            <a:chExt cx="5588820" cy="3404620"/>
          </a:xfrm>
          <a:solidFill>
            <a:schemeClr val="bg1"/>
          </a:solidFill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3F530896-B762-4D69-9222-BDCAC2C73B92}"/>
                </a:ext>
              </a:extLst>
            </p:cNvPr>
            <p:cNvSpPr/>
            <p:nvPr/>
          </p:nvSpPr>
          <p:spPr>
            <a:xfrm>
              <a:off x="4200040" y="4757980"/>
              <a:ext cx="4541003" cy="69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CDD6EB0-9D86-4B08-942F-BBFFAF596D26}"/>
                </a:ext>
              </a:extLst>
            </p:cNvPr>
            <p:cNvSpPr/>
            <p:nvPr/>
          </p:nvSpPr>
          <p:spPr>
            <a:xfrm>
              <a:off x="3239145" y="4757980"/>
              <a:ext cx="743918" cy="69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1ED30FB0-72D4-403E-9B6C-19A56887BBA3}"/>
                </a:ext>
              </a:extLst>
            </p:cNvPr>
            <p:cNvSpPr/>
            <p:nvPr/>
          </p:nvSpPr>
          <p:spPr>
            <a:xfrm rot="20744183">
              <a:off x="3152223" y="2349321"/>
              <a:ext cx="1287845" cy="2138766"/>
            </a:xfrm>
            <a:custGeom>
              <a:avLst/>
              <a:gdLst>
                <a:gd name="connsiteX0" fmla="*/ 0 w 1287845"/>
                <a:gd name="connsiteY0" fmla="*/ 2138766 h 2138766"/>
                <a:gd name="connsiteX1" fmla="*/ 449451 w 1287845"/>
                <a:gd name="connsiteY1" fmla="*/ 1084881 h 2138766"/>
                <a:gd name="connsiteX2" fmla="*/ 1286359 w 1287845"/>
                <a:gd name="connsiteY2" fmla="*/ 1270861 h 2138766"/>
                <a:gd name="connsiteX3" fmla="*/ 666427 w 1287845"/>
                <a:gd name="connsiteY3" fmla="*/ 495946 h 2138766"/>
                <a:gd name="connsiteX4" fmla="*/ 1162373 w 1287845"/>
                <a:gd name="connsiteY4" fmla="*/ 0 h 2138766"/>
                <a:gd name="connsiteX5" fmla="*/ 1162373 w 1287845"/>
                <a:gd name="connsiteY5" fmla="*/ 0 h 21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845" h="2138766">
                  <a:moveTo>
                    <a:pt x="0" y="2138766"/>
                  </a:moveTo>
                  <a:cubicBezTo>
                    <a:pt x="117529" y="1684149"/>
                    <a:pt x="235058" y="1229532"/>
                    <a:pt x="449451" y="1084881"/>
                  </a:cubicBezTo>
                  <a:cubicBezTo>
                    <a:pt x="663844" y="940230"/>
                    <a:pt x="1250196" y="1369017"/>
                    <a:pt x="1286359" y="1270861"/>
                  </a:cubicBezTo>
                  <a:cubicBezTo>
                    <a:pt x="1322522" y="1172705"/>
                    <a:pt x="687091" y="707756"/>
                    <a:pt x="666427" y="495946"/>
                  </a:cubicBezTo>
                  <a:cubicBezTo>
                    <a:pt x="645763" y="284136"/>
                    <a:pt x="1162373" y="0"/>
                    <a:pt x="1162373" y="0"/>
                  </a:cubicBezTo>
                  <a:lnTo>
                    <a:pt x="1162373" y="0"/>
                  </a:lnTo>
                </a:path>
              </a:pathLst>
            </a:custGeom>
            <a:noFill/>
            <a:ln w="269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72E07CB-3DED-4509-9B77-280123942A61}"/>
                </a:ext>
              </a:extLst>
            </p:cNvPr>
            <p:cNvSpPr/>
            <p:nvPr/>
          </p:nvSpPr>
          <p:spPr>
            <a:xfrm rot="242981">
              <a:off x="3886500" y="2050783"/>
              <a:ext cx="2145916" cy="2634712"/>
            </a:xfrm>
            <a:custGeom>
              <a:avLst/>
              <a:gdLst>
                <a:gd name="connsiteX0" fmla="*/ 8297 w 2145916"/>
                <a:gd name="connsiteY0" fmla="*/ 2634712 h 2634712"/>
                <a:gd name="connsiteX1" fmla="*/ 132283 w 2145916"/>
                <a:gd name="connsiteY1" fmla="*/ 1797804 h 2634712"/>
                <a:gd name="connsiteX2" fmla="*/ 922697 w 2145916"/>
                <a:gd name="connsiteY2" fmla="*/ 1782305 h 2634712"/>
                <a:gd name="connsiteX3" fmla="*/ 1186168 w 2145916"/>
                <a:gd name="connsiteY3" fmla="*/ 1270861 h 2634712"/>
                <a:gd name="connsiteX4" fmla="*/ 1899090 w 2145916"/>
                <a:gd name="connsiteY4" fmla="*/ 1224366 h 2634712"/>
                <a:gd name="connsiteX5" fmla="*/ 2131565 w 2145916"/>
                <a:gd name="connsiteY5" fmla="*/ 464949 h 2634712"/>
                <a:gd name="connsiteX6" fmla="*/ 1542629 w 2145916"/>
                <a:gd name="connsiteY6" fmla="*/ 0 h 2634712"/>
                <a:gd name="connsiteX7" fmla="*/ 1542629 w 2145916"/>
                <a:gd name="connsiteY7" fmla="*/ 0 h 26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916" h="2634712">
                  <a:moveTo>
                    <a:pt x="8297" y="2634712"/>
                  </a:moveTo>
                  <a:cubicBezTo>
                    <a:pt x="-5910" y="2287292"/>
                    <a:pt x="-20117" y="1939872"/>
                    <a:pt x="132283" y="1797804"/>
                  </a:cubicBezTo>
                  <a:cubicBezTo>
                    <a:pt x="284683" y="1655736"/>
                    <a:pt x="747050" y="1870129"/>
                    <a:pt x="922697" y="1782305"/>
                  </a:cubicBezTo>
                  <a:cubicBezTo>
                    <a:pt x="1098344" y="1694481"/>
                    <a:pt x="1023436" y="1363851"/>
                    <a:pt x="1186168" y="1270861"/>
                  </a:cubicBezTo>
                  <a:cubicBezTo>
                    <a:pt x="1348900" y="1177871"/>
                    <a:pt x="1741524" y="1358685"/>
                    <a:pt x="1899090" y="1224366"/>
                  </a:cubicBezTo>
                  <a:cubicBezTo>
                    <a:pt x="2056656" y="1090047"/>
                    <a:pt x="2190975" y="669010"/>
                    <a:pt x="2131565" y="464949"/>
                  </a:cubicBezTo>
                  <a:cubicBezTo>
                    <a:pt x="2072155" y="260888"/>
                    <a:pt x="1542629" y="0"/>
                    <a:pt x="1542629" y="0"/>
                  </a:cubicBezTo>
                  <a:lnTo>
                    <a:pt x="1542629" y="0"/>
                  </a:lnTo>
                </a:path>
              </a:pathLst>
            </a:custGeom>
            <a:noFill/>
            <a:ln w="269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3628AB1-ADA4-4E50-A6EA-229561CBB178}"/>
              </a:ext>
            </a:extLst>
          </p:cNvPr>
          <p:cNvGrpSpPr/>
          <p:nvPr/>
        </p:nvGrpSpPr>
        <p:grpSpPr>
          <a:xfrm>
            <a:off x="279759" y="6892187"/>
            <a:ext cx="4546856" cy="1116950"/>
            <a:chOff x="391663" y="9255144"/>
            <a:chExt cx="6365598" cy="1563730"/>
          </a:xfrm>
        </p:grpSpPr>
        <p:sp>
          <p:nvSpPr>
            <p:cNvPr id="22" name="フローチャート: 論理積ゲート 21">
              <a:extLst>
                <a:ext uri="{FF2B5EF4-FFF2-40B4-BE49-F238E27FC236}">
                  <a16:creationId xmlns:a16="http://schemas.microsoft.com/office/drawing/2014/main" id="{2C9CEDBE-68E5-42EC-92BA-87A59AC44520}"/>
                </a:ext>
              </a:extLst>
            </p:cNvPr>
            <p:cNvSpPr/>
            <p:nvPr/>
          </p:nvSpPr>
          <p:spPr>
            <a:xfrm rot="16200000">
              <a:off x="3351064" y="6295743"/>
              <a:ext cx="446795" cy="636559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4" name="フローチャート: 抜出し 23">
              <a:extLst>
                <a:ext uri="{FF2B5EF4-FFF2-40B4-BE49-F238E27FC236}">
                  <a16:creationId xmlns:a16="http://schemas.microsoft.com/office/drawing/2014/main" id="{9A9FD9CC-DD77-496E-ADD5-6F699BC419BB}"/>
                </a:ext>
              </a:extLst>
            </p:cNvPr>
            <p:cNvSpPr/>
            <p:nvPr/>
          </p:nvSpPr>
          <p:spPr>
            <a:xfrm rot="10800000">
              <a:off x="5775697" y="9295459"/>
              <a:ext cx="493182" cy="211665"/>
            </a:xfrm>
            <a:prstGeom prst="flowChartExtract">
              <a:avLst/>
            </a:prstGeom>
            <a:solidFill>
              <a:srgbClr val="00B050"/>
            </a:solidFill>
            <a:ln cap="rnd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5" name="フローチャート: 抜出し 24">
              <a:extLst>
                <a:ext uri="{FF2B5EF4-FFF2-40B4-BE49-F238E27FC236}">
                  <a16:creationId xmlns:a16="http://schemas.microsoft.com/office/drawing/2014/main" id="{6A5AAE63-7FDC-4ED2-953D-6A2239F2C35D}"/>
                </a:ext>
              </a:extLst>
            </p:cNvPr>
            <p:cNvSpPr/>
            <p:nvPr/>
          </p:nvSpPr>
          <p:spPr>
            <a:xfrm rot="10800000">
              <a:off x="1729257" y="9266877"/>
              <a:ext cx="493182" cy="211665"/>
            </a:xfrm>
            <a:prstGeom prst="flowChartExtract">
              <a:avLst/>
            </a:prstGeom>
            <a:solidFill>
              <a:srgbClr val="00B050"/>
            </a:solidFill>
            <a:ln cap="rnd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28" name="台形 27">
              <a:extLst>
                <a:ext uri="{FF2B5EF4-FFF2-40B4-BE49-F238E27FC236}">
                  <a16:creationId xmlns:a16="http://schemas.microsoft.com/office/drawing/2014/main" id="{220B9721-D7D3-42E8-BA6A-DC0500D8D041}"/>
                </a:ext>
              </a:extLst>
            </p:cNvPr>
            <p:cNvSpPr/>
            <p:nvPr/>
          </p:nvSpPr>
          <p:spPr>
            <a:xfrm rot="10800000">
              <a:off x="784822" y="9799187"/>
              <a:ext cx="5484057" cy="1019687"/>
            </a:xfrm>
            <a:prstGeom prst="trapezoid">
              <a:avLst>
                <a:gd name="adj" fmla="val 3312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B7CECC3-4917-4447-AECC-BA8AD6EC521A}"/>
              </a:ext>
            </a:extLst>
          </p:cNvPr>
          <p:cNvSpPr txBox="1"/>
          <p:nvPr/>
        </p:nvSpPr>
        <p:spPr>
          <a:xfrm>
            <a:off x="674123" y="726410"/>
            <a:ext cx="5623671" cy="227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215" b="1" dirty="0">
                <a:solidFill>
                  <a:schemeClr val="tx2"/>
                </a:solidFill>
              </a:rPr>
              <a:t>喫煙所</a:t>
            </a:r>
          </a:p>
        </p:txBody>
      </p:sp>
    </p:spTree>
    <p:extLst>
      <p:ext uri="{BB962C8B-B14F-4D97-AF65-F5344CB8AC3E}">
        <p14:creationId xmlns:p14="http://schemas.microsoft.com/office/powerpoint/2010/main" val="427890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05350D5-B2C8-4225-B79D-7DF27A182B91}"/>
              </a:ext>
            </a:extLst>
          </p:cNvPr>
          <p:cNvSpPr/>
          <p:nvPr/>
        </p:nvSpPr>
        <p:spPr>
          <a:xfrm>
            <a:off x="172972" y="458491"/>
            <a:ext cx="6512056" cy="507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316FB-BE18-46A9-81F6-1266242DD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7180"/>
          <a:stretch/>
        </p:blipFill>
        <p:spPr>
          <a:xfrm>
            <a:off x="1045871" y="1461547"/>
            <a:ext cx="4766259" cy="311506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CD3FAC-1EE8-473A-9E2F-E195B5D7DB12}"/>
              </a:ext>
            </a:extLst>
          </p:cNvPr>
          <p:cNvSpPr/>
          <p:nvPr/>
        </p:nvSpPr>
        <p:spPr>
          <a:xfrm rot="8587811">
            <a:off x="-445383" y="2633237"/>
            <a:ext cx="7748765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A4704D-95BA-49FC-8ECC-FFD12AC04944}"/>
              </a:ext>
            </a:extLst>
          </p:cNvPr>
          <p:cNvSpPr txBox="1"/>
          <p:nvPr/>
        </p:nvSpPr>
        <p:spPr>
          <a:xfrm>
            <a:off x="916418" y="5660608"/>
            <a:ext cx="5163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chemeClr val="bg1"/>
                </a:solidFill>
              </a:rPr>
              <a:t>駐車禁止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6A905C-30A9-4784-B26B-C83A3DF7990E}"/>
              </a:ext>
            </a:extLst>
          </p:cNvPr>
          <p:cNvSpPr txBox="1"/>
          <p:nvPr/>
        </p:nvSpPr>
        <p:spPr>
          <a:xfrm>
            <a:off x="664042" y="7492788"/>
            <a:ext cx="5698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rgbClr val="FFFF00"/>
                </a:solidFill>
              </a:rPr>
              <a:t>NO</a:t>
            </a:r>
            <a:r>
              <a:rPr kumimoji="1" lang="ja-JP" altLang="en-US" sz="8000" b="1" dirty="0">
                <a:solidFill>
                  <a:srgbClr val="FFFF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FF00"/>
                </a:solidFill>
              </a:rPr>
              <a:t>PARKING</a:t>
            </a:r>
            <a:endParaRPr kumimoji="1" lang="ja-JP" alt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79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上 1">
            <a:extLst>
              <a:ext uri="{FF2B5EF4-FFF2-40B4-BE49-F238E27FC236}">
                <a16:creationId xmlns:a16="http://schemas.microsoft.com/office/drawing/2014/main" id="{12D1B19A-F6EB-4676-A0EA-A2AADD6F9007}"/>
              </a:ext>
            </a:extLst>
          </p:cNvPr>
          <p:cNvSpPr/>
          <p:nvPr/>
        </p:nvSpPr>
        <p:spPr>
          <a:xfrm>
            <a:off x="525057" y="480632"/>
            <a:ext cx="5807886" cy="8944736"/>
          </a:xfrm>
          <a:prstGeom prst="upArrow">
            <a:avLst>
              <a:gd name="adj1" fmla="val 50000"/>
              <a:gd name="adj2" fmla="val 465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C8D5B-7D51-4C40-8804-FC43D613F28C}"/>
              </a:ext>
            </a:extLst>
          </p:cNvPr>
          <p:cNvSpPr txBox="1"/>
          <p:nvPr/>
        </p:nvSpPr>
        <p:spPr>
          <a:xfrm>
            <a:off x="2397956" y="1443741"/>
            <a:ext cx="2009333" cy="7762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857" b="1" dirty="0">
                <a:solidFill>
                  <a:schemeClr val="bg1"/>
                </a:solidFill>
              </a:rPr>
              <a:t>歩行者通路</a:t>
            </a:r>
          </a:p>
        </p:txBody>
      </p:sp>
    </p:spTree>
    <p:extLst>
      <p:ext uri="{BB962C8B-B14F-4D97-AF65-F5344CB8AC3E}">
        <p14:creationId xmlns:p14="http://schemas.microsoft.com/office/powerpoint/2010/main" val="406038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D80A4107-78BB-4DDD-967A-E2D7766800F3}"/>
              </a:ext>
            </a:extLst>
          </p:cNvPr>
          <p:cNvSpPr/>
          <p:nvPr/>
        </p:nvSpPr>
        <p:spPr>
          <a:xfrm>
            <a:off x="111857" y="586903"/>
            <a:ext cx="6634286" cy="66342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D3C98-6E47-4763-9538-CDB0A78F610F}"/>
              </a:ext>
            </a:extLst>
          </p:cNvPr>
          <p:cNvSpPr/>
          <p:nvPr/>
        </p:nvSpPr>
        <p:spPr>
          <a:xfrm>
            <a:off x="716143" y="1191189"/>
            <a:ext cx="5425714" cy="5425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95" y="1838856"/>
            <a:ext cx="2914408" cy="384606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BD80CE-0F7C-48C9-95EC-237C8631FF02}"/>
              </a:ext>
            </a:extLst>
          </p:cNvPr>
          <p:cNvSpPr/>
          <p:nvPr/>
        </p:nvSpPr>
        <p:spPr>
          <a:xfrm rot="2629272">
            <a:off x="663131" y="3563655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220512" y="7727503"/>
            <a:ext cx="4508641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214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火気厳禁</a:t>
            </a:r>
          </a:p>
        </p:txBody>
      </p:sp>
    </p:spTree>
    <p:extLst>
      <p:ext uri="{BB962C8B-B14F-4D97-AF65-F5344CB8AC3E}">
        <p14:creationId xmlns:p14="http://schemas.microsoft.com/office/powerpoint/2010/main" val="407070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上 1">
            <a:extLst>
              <a:ext uri="{FF2B5EF4-FFF2-40B4-BE49-F238E27FC236}">
                <a16:creationId xmlns:a16="http://schemas.microsoft.com/office/drawing/2014/main" id="{12D1B19A-F6EB-4676-A0EA-A2AADD6F9007}"/>
              </a:ext>
            </a:extLst>
          </p:cNvPr>
          <p:cNvSpPr/>
          <p:nvPr/>
        </p:nvSpPr>
        <p:spPr>
          <a:xfrm>
            <a:off x="525057" y="480632"/>
            <a:ext cx="5807886" cy="8944736"/>
          </a:xfrm>
          <a:prstGeom prst="upArrow">
            <a:avLst>
              <a:gd name="adj1" fmla="val 50000"/>
              <a:gd name="adj2" fmla="val 4655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C8D5B-7D51-4C40-8804-FC43D613F28C}"/>
              </a:ext>
            </a:extLst>
          </p:cNvPr>
          <p:cNvSpPr txBox="1"/>
          <p:nvPr/>
        </p:nvSpPr>
        <p:spPr>
          <a:xfrm>
            <a:off x="2397956" y="2622718"/>
            <a:ext cx="2009333" cy="4704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857" b="1" dirty="0">
                <a:solidFill>
                  <a:schemeClr val="bg1"/>
                </a:solidFill>
              </a:rPr>
              <a:t>作業中</a:t>
            </a:r>
          </a:p>
        </p:txBody>
      </p:sp>
    </p:spTree>
    <p:extLst>
      <p:ext uri="{BB962C8B-B14F-4D97-AF65-F5344CB8AC3E}">
        <p14:creationId xmlns:p14="http://schemas.microsoft.com/office/powerpoint/2010/main" val="332806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C54FF-8A7E-4888-9EC8-F520F30560CF}"/>
              </a:ext>
            </a:extLst>
          </p:cNvPr>
          <p:cNvGrpSpPr/>
          <p:nvPr/>
        </p:nvGrpSpPr>
        <p:grpSpPr>
          <a:xfrm>
            <a:off x="525057" y="480632"/>
            <a:ext cx="5807886" cy="8944736"/>
            <a:chOff x="671996" y="139485"/>
            <a:chExt cx="8131041" cy="12522630"/>
          </a:xfrm>
        </p:grpSpPr>
        <p:sp>
          <p:nvSpPr>
            <p:cNvPr id="2" name="矢印: 上 1">
              <a:extLst>
                <a:ext uri="{FF2B5EF4-FFF2-40B4-BE49-F238E27FC236}">
                  <a16:creationId xmlns:a16="http://schemas.microsoft.com/office/drawing/2014/main" id="{BFB0A86E-0673-44F3-9955-2607D302C6A9}"/>
                </a:ext>
              </a:extLst>
            </p:cNvPr>
            <p:cNvSpPr/>
            <p:nvPr/>
          </p:nvSpPr>
          <p:spPr>
            <a:xfrm>
              <a:off x="671996" y="139485"/>
              <a:ext cx="8131041" cy="12522630"/>
            </a:xfrm>
            <a:prstGeom prst="upArrow">
              <a:avLst>
                <a:gd name="adj1" fmla="val 50000"/>
                <a:gd name="adj2" fmla="val 46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5586577-6E13-42E2-974E-83DD0E05B48C}"/>
                </a:ext>
              </a:extLst>
            </p:cNvPr>
            <p:cNvSpPr txBox="1"/>
            <p:nvPr/>
          </p:nvSpPr>
          <p:spPr>
            <a:xfrm>
              <a:off x="5097993" y="1673825"/>
              <a:ext cx="1612775" cy="3859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286" b="1" dirty="0">
                  <a:solidFill>
                    <a:schemeClr val="bg1"/>
                  </a:solidFill>
                </a:rPr>
                <a:t>この先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3B6A93-B877-4B43-B0FA-FDE175270095}"/>
                </a:ext>
              </a:extLst>
            </p:cNvPr>
            <p:cNvSpPr txBox="1"/>
            <p:nvPr/>
          </p:nvSpPr>
          <p:spPr>
            <a:xfrm>
              <a:off x="2643935" y="3704095"/>
              <a:ext cx="2813066" cy="85731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1857" b="1" dirty="0">
                  <a:solidFill>
                    <a:schemeClr val="bg1"/>
                  </a:solidFill>
                </a:rPr>
                <a:t>段差あり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97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C54FF-8A7E-4888-9EC8-F520F30560CF}"/>
              </a:ext>
            </a:extLst>
          </p:cNvPr>
          <p:cNvGrpSpPr/>
          <p:nvPr/>
        </p:nvGrpSpPr>
        <p:grpSpPr>
          <a:xfrm>
            <a:off x="525057" y="480632"/>
            <a:ext cx="5807886" cy="8944736"/>
            <a:chOff x="671996" y="139485"/>
            <a:chExt cx="8131041" cy="12522630"/>
          </a:xfrm>
        </p:grpSpPr>
        <p:sp>
          <p:nvSpPr>
            <p:cNvPr id="2" name="矢印: 上 1">
              <a:extLst>
                <a:ext uri="{FF2B5EF4-FFF2-40B4-BE49-F238E27FC236}">
                  <a16:creationId xmlns:a16="http://schemas.microsoft.com/office/drawing/2014/main" id="{BFB0A86E-0673-44F3-9955-2607D302C6A9}"/>
                </a:ext>
              </a:extLst>
            </p:cNvPr>
            <p:cNvSpPr/>
            <p:nvPr/>
          </p:nvSpPr>
          <p:spPr>
            <a:xfrm>
              <a:off x="671996" y="139485"/>
              <a:ext cx="8131041" cy="12522630"/>
            </a:xfrm>
            <a:prstGeom prst="upArrow">
              <a:avLst>
                <a:gd name="adj1" fmla="val 50000"/>
                <a:gd name="adj2" fmla="val 46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5586577-6E13-42E2-974E-83DD0E05B48C}"/>
                </a:ext>
              </a:extLst>
            </p:cNvPr>
            <p:cNvSpPr txBox="1"/>
            <p:nvPr/>
          </p:nvSpPr>
          <p:spPr>
            <a:xfrm>
              <a:off x="5097993" y="1673825"/>
              <a:ext cx="1612775" cy="3859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286" b="1" dirty="0">
                  <a:solidFill>
                    <a:schemeClr val="bg1"/>
                  </a:solidFill>
                </a:rPr>
                <a:t>この先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3B6A93-B877-4B43-B0FA-FDE175270095}"/>
                </a:ext>
              </a:extLst>
            </p:cNvPr>
            <p:cNvSpPr txBox="1"/>
            <p:nvPr/>
          </p:nvSpPr>
          <p:spPr>
            <a:xfrm>
              <a:off x="2643935" y="3704095"/>
              <a:ext cx="2813066" cy="85731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1857" b="1" dirty="0">
                  <a:solidFill>
                    <a:schemeClr val="bg1"/>
                  </a:solidFill>
                </a:rPr>
                <a:t>立入禁止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195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C54FF-8A7E-4888-9EC8-F520F30560CF}"/>
              </a:ext>
            </a:extLst>
          </p:cNvPr>
          <p:cNvGrpSpPr/>
          <p:nvPr/>
        </p:nvGrpSpPr>
        <p:grpSpPr>
          <a:xfrm>
            <a:off x="525057" y="480632"/>
            <a:ext cx="5807886" cy="8944736"/>
            <a:chOff x="671996" y="139485"/>
            <a:chExt cx="8131041" cy="12522630"/>
          </a:xfrm>
        </p:grpSpPr>
        <p:sp>
          <p:nvSpPr>
            <p:cNvPr id="2" name="矢印: 上 1">
              <a:extLst>
                <a:ext uri="{FF2B5EF4-FFF2-40B4-BE49-F238E27FC236}">
                  <a16:creationId xmlns:a16="http://schemas.microsoft.com/office/drawing/2014/main" id="{BFB0A86E-0673-44F3-9955-2607D302C6A9}"/>
                </a:ext>
              </a:extLst>
            </p:cNvPr>
            <p:cNvSpPr/>
            <p:nvPr/>
          </p:nvSpPr>
          <p:spPr>
            <a:xfrm>
              <a:off x="671996" y="139485"/>
              <a:ext cx="8131041" cy="12522630"/>
            </a:xfrm>
            <a:prstGeom prst="upArrow">
              <a:avLst>
                <a:gd name="adj1" fmla="val 50000"/>
                <a:gd name="adj2" fmla="val 46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5586577-6E13-42E2-974E-83DD0E05B48C}"/>
                </a:ext>
              </a:extLst>
            </p:cNvPr>
            <p:cNvSpPr txBox="1"/>
            <p:nvPr/>
          </p:nvSpPr>
          <p:spPr>
            <a:xfrm>
              <a:off x="5097993" y="1673825"/>
              <a:ext cx="1612775" cy="3859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286" b="1" dirty="0">
                  <a:solidFill>
                    <a:schemeClr val="bg1"/>
                  </a:solidFill>
                </a:rPr>
                <a:t>この先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3B6A93-B877-4B43-B0FA-FDE175270095}"/>
                </a:ext>
              </a:extLst>
            </p:cNvPr>
            <p:cNvSpPr txBox="1"/>
            <p:nvPr/>
          </p:nvSpPr>
          <p:spPr>
            <a:xfrm>
              <a:off x="2643935" y="3704095"/>
              <a:ext cx="2813066" cy="85731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1857" b="1" dirty="0">
                  <a:solidFill>
                    <a:schemeClr val="bg1"/>
                  </a:solidFill>
                </a:rPr>
                <a:t>立入禁止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9DDE3-E822-475A-9ECC-6563E94F763C}"/>
              </a:ext>
            </a:extLst>
          </p:cNvPr>
          <p:cNvSpPr txBox="1"/>
          <p:nvPr/>
        </p:nvSpPr>
        <p:spPr>
          <a:xfrm>
            <a:off x="5071629" y="3469590"/>
            <a:ext cx="1448730" cy="5424407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8214" b="1" dirty="0"/>
              <a:t>関係者以外</a:t>
            </a:r>
          </a:p>
        </p:txBody>
      </p:sp>
    </p:spTree>
    <p:extLst>
      <p:ext uri="{BB962C8B-B14F-4D97-AF65-F5344CB8AC3E}">
        <p14:creationId xmlns:p14="http://schemas.microsoft.com/office/powerpoint/2010/main" val="2469470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3B3BE51-0F26-45FE-96E2-8A220F86E340}"/>
              </a:ext>
            </a:extLst>
          </p:cNvPr>
          <p:cNvGrpSpPr/>
          <p:nvPr/>
        </p:nvGrpSpPr>
        <p:grpSpPr>
          <a:xfrm>
            <a:off x="659545" y="1008691"/>
            <a:ext cx="5425714" cy="7632543"/>
            <a:chOff x="923363" y="813925"/>
            <a:chExt cx="7596000" cy="1068556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0F5C1B1-0BE4-457C-8E70-261B6FAC4875}"/>
                </a:ext>
              </a:extLst>
            </p:cNvPr>
            <p:cNvSpPr txBox="1"/>
            <p:nvPr/>
          </p:nvSpPr>
          <p:spPr>
            <a:xfrm>
              <a:off x="1227864" y="9301961"/>
              <a:ext cx="7256510" cy="2197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6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注意</a:t>
              </a:r>
              <a:r>
                <a:rPr kumimoji="1" lang="ja-JP" altLang="en-US" sz="9600" b="1" i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！！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1C40E2E6-1DAE-440E-9983-981835D5C4C3}"/>
                </a:ext>
              </a:extLst>
            </p:cNvPr>
            <p:cNvSpPr/>
            <p:nvPr/>
          </p:nvSpPr>
          <p:spPr>
            <a:xfrm>
              <a:off x="923363" y="813925"/>
              <a:ext cx="7596000" cy="75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EA333D2-3CBF-4930-BD6D-4BB8E96E3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"/>
            <a:stretch/>
          </p:blipFill>
          <p:spPr>
            <a:xfrm>
              <a:off x="2946292" y="1412724"/>
              <a:ext cx="3550141" cy="2872727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DCCFE97-DE89-458A-A8A7-FD6081D925BF}"/>
                </a:ext>
              </a:extLst>
            </p:cNvPr>
            <p:cNvSpPr txBox="1"/>
            <p:nvPr/>
          </p:nvSpPr>
          <p:spPr>
            <a:xfrm>
              <a:off x="1992224" y="5057942"/>
              <a:ext cx="5458275" cy="21975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9600" b="1" dirty="0">
                  <a:effectLst>
                    <a:glow rad="127000">
                      <a:schemeClr val="bg1"/>
                    </a:glow>
                  </a:effectLst>
                </a:rPr>
                <a:t>作業中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798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E74014-FBFF-41F6-A36F-A0A1872C8D9C}"/>
              </a:ext>
            </a:extLst>
          </p:cNvPr>
          <p:cNvSpPr txBox="1"/>
          <p:nvPr/>
        </p:nvSpPr>
        <p:spPr>
          <a:xfrm>
            <a:off x="2216470" y="381000"/>
            <a:ext cx="2372188" cy="954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215" b="1" dirty="0">
                <a:solidFill>
                  <a:schemeClr val="bg1"/>
                </a:solidFill>
              </a:rPr>
              <a:t>速度落とせ</a:t>
            </a:r>
          </a:p>
        </p:txBody>
      </p:sp>
    </p:spTree>
    <p:extLst>
      <p:ext uri="{BB962C8B-B14F-4D97-AF65-F5344CB8AC3E}">
        <p14:creationId xmlns:p14="http://schemas.microsoft.com/office/powerpoint/2010/main" val="2355636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左右 1">
            <a:extLst>
              <a:ext uri="{FF2B5EF4-FFF2-40B4-BE49-F238E27FC236}">
                <a16:creationId xmlns:a16="http://schemas.microsoft.com/office/drawing/2014/main" id="{288F2C61-6141-4A16-8172-F4A7731284DD}"/>
              </a:ext>
            </a:extLst>
          </p:cNvPr>
          <p:cNvSpPr/>
          <p:nvPr/>
        </p:nvSpPr>
        <p:spPr>
          <a:xfrm>
            <a:off x="131197" y="2995277"/>
            <a:ext cx="6595601" cy="3531401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342900">
              <a:srgbClr val="00B050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4B5E99-4181-4BDA-B1ED-CBD881004360}"/>
              </a:ext>
            </a:extLst>
          </p:cNvPr>
          <p:cNvSpPr txBox="1"/>
          <p:nvPr/>
        </p:nvSpPr>
        <p:spPr>
          <a:xfrm>
            <a:off x="321827" y="7013766"/>
            <a:ext cx="6214341" cy="191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857" b="1" dirty="0">
                <a:ln w="571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76200">
                    <a:srgbClr val="00B050"/>
                  </a:glow>
                </a:effectLst>
              </a:rPr>
              <a:t>安全通路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67AD77-FD0F-4652-99D0-EBCDB05B1C33}"/>
              </a:ext>
            </a:extLst>
          </p:cNvPr>
          <p:cNvSpPr/>
          <p:nvPr/>
        </p:nvSpPr>
        <p:spPr>
          <a:xfrm>
            <a:off x="226511" y="768457"/>
            <a:ext cx="6404970" cy="14059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A78AA2F8-6886-4F1F-818C-2245F61EA553}"/>
              </a:ext>
            </a:extLst>
          </p:cNvPr>
          <p:cNvSpPr/>
          <p:nvPr/>
        </p:nvSpPr>
        <p:spPr>
          <a:xfrm>
            <a:off x="819197" y="917904"/>
            <a:ext cx="1137465" cy="1107022"/>
          </a:xfrm>
          <a:prstGeom prst="plus">
            <a:avLst>
              <a:gd name="adj" fmla="val 38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6" name="十字形 5">
            <a:extLst>
              <a:ext uri="{FF2B5EF4-FFF2-40B4-BE49-F238E27FC236}">
                <a16:creationId xmlns:a16="http://schemas.microsoft.com/office/drawing/2014/main" id="{CAC27855-DAAE-44FD-AE9D-6D740E54CFC4}"/>
              </a:ext>
            </a:extLst>
          </p:cNvPr>
          <p:cNvSpPr/>
          <p:nvPr/>
        </p:nvSpPr>
        <p:spPr>
          <a:xfrm>
            <a:off x="2860264" y="917903"/>
            <a:ext cx="1137465" cy="1107022"/>
          </a:xfrm>
          <a:prstGeom prst="plus">
            <a:avLst>
              <a:gd name="adj" fmla="val 38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D16C022C-4D24-4C43-97DD-02E8DC60BECD}"/>
              </a:ext>
            </a:extLst>
          </p:cNvPr>
          <p:cNvSpPr/>
          <p:nvPr/>
        </p:nvSpPr>
        <p:spPr>
          <a:xfrm>
            <a:off x="4901339" y="917903"/>
            <a:ext cx="1137465" cy="1107022"/>
          </a:xfrm>
          <a:prstGeom prst="plus">
            <a:avLst>
              <a:gd name="adj" fmla="val 38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4292870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4B5D40-16C9-4E05-85BD-A62E108666C2}"/>
              </a:ext>
            </a:extLst>
          </p:cNvPr>
          <p:cNvSpPr/>
          <p:nvPr/>
        </p:nvSpPr>
        <p:spPr>
          <a:xfrm>
            <a:off x="0" y="5559739"/>
            <a:ext cx="6858000" cy="43462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88F2C61-6141-4A16-8172-F4A7731284DD}"/>
              </a:ext>
            </a:extLst>
          </p:cNvPr>
          <p:cNvSpPr/>
          <p:nvPr/>
        </p:nvSpPr>
        <p:spPr>
          <a:xfrm>
            <a:off x="131199" y="920198"/>
            <a:ext cx="6595601" cy="3531401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4B5E99-4181-4BDA-B1ED-CBD881004360}"/>
              </a:ext>
            </a:extLst>
          </p:cNvPr>
          <p:cNvSpPr txBox="1"/>
          <p:nvPr/>
        </p:nvSpPr>
        <p:spPr>
          <a:xfrm>
            <a:off x="12032" y="6686429"/>
            <a:ext cx="73302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0" b="1" dirty="0">
                <a:ln w="0">
                  <a:noFill/>
                </a:ln>
                <a:solidFill>
                  <a:schemeClr val="bg1"/>
                </a:solidFill>
                <a:effectLst/>
              </a:rPr>
              <a:t>安全通路</a:t>
            </a:r>
          </a:p>
        </p:txBody>
      </p:sp>
    </p:spTree>
    <p:extLst>
      <p:ext uri="{BB962C8B-B14F-4D97-AF65-F5344CB8AC3E}">
        <p14:creationId xmlns:p14="http://schemas.microsoft.com/office/powerpoint/2010/main" val="2668478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B8649FD-5C86-4ED1-9B86-79FE4C56B0A8}"/>
              </a:ext>
            </a:extLst>
          </p:cNvPr>
          <p:cNvGrpSpPr/>
          <p:nvPr/>
        </p:nvGrpSpPr>
        <p:grpSpPr>
          <a:xfrm>
            <a:off x="146679" y="834878"/>
            <a:ext cx="6564640" cy="2195856"/>
            <a:chOff x="205352" y="154986"/>
            <a:chExt cx="9190496" cy="3074199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3BFFC524-FD71-4D2B-B2BC-861EACA30B0B}"/>
                </a:ext>
              </a:extLst>
            </p:cNvPr>
            <p:cNvSpPr/>
            <p:nvPr/>
          </p:nvSpPr>
          <p:spPr>
            <a:xfrm>
              <a:off x="205352" y="154986"/>
              <a:ext cx="9190496" cy="307419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886D696-73C3-4F78-9A17-6567FAF34E54}"/>
                </a:ext>
              </a:extLst>
            </p:cNvPr>
            <p:cNvSpPr txBox="1"/>
            <p:nvPr/>
          </p:nvSpPr>
          <p:spPr>
            <a:xfrm>
              <a:off x="654802" y="291702"/>
              <a:ext cx="8291594" cy="283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286" b="1" dirty="0">
                  <a:solidFill>
                    <a:schemeClr val="bg1"/>
                  </a:solidFill>
                </a:rPr>
                <a:t>マスクの着用を</a:t>
              </a:r>
              <a:endParaRPr kumimoji="1" lang="en-US" altLang="ja-JP" sz="6286" b="1" dirty="0">
                <a:solidFill>
                  <a:schemeClr val="bg1"/>
                </a:solidFill>
              </a:endParaRPr>
            </a:p>
            <a:p>
              <a:r>
                <a:rPr kumimoji="1" lang="ja-JP" altLang="en-US" sz="6286" b="1" dirty="0">
                  <a:solidFill>
                    <a:schemeClr val="bg1"/>
                  </a:solidFill>
                </a:rPr>
                <a:t>お願い致します。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03CF633F-FEFF-43DB-9991-954A393AD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0" y="3477651"/>
            <a:ext cx="5425019" cy="295069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F1E5F9-7219-4ABF-9E59-F92CB0989D6A}"/>
              </a:ext>
            </a:extLst>
          </p:cNvPr>
          <p:cNvSpPr txBox="1"/>
          <p:nvPr/>
        </p:nvSpPr>
        <p:spPr>
          <a:xfrm>
            <a:off x="233857" y="7041317"/>
            <a:ext cx="6390284" cy="207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286" b="1" dirty="0">
                <a:solidFill>
                  <a:srgbClr val="FF0000"/>
                </a:solidFill>
              </a:rPr>
              <a:t>新型コロナウイルス感染</a:t>
            </a:r>
            <a:endParaRPr kumimoji="1" lang="en-US" altLang="ja-JP" sz="4286" b="1" dirty="0">
              <a:solidFill>
                <a:srgbClr val="FF0000"/>
              </a:solidFill>
            </a:endParaRPr>
          </a:p>
          <a:p>
            <a:r>
              <a:rPr kumimoji="1" lang="ja-JP" altLang="en-US" sz="4286" b="1" dirty="0">
                <a:solidFill>
                  <a:srgbClr val="FF0000"/>
                </a:solidFill>
              </a:rPr>
              <a:t>予防のためご理解と</a:t>
            </a:r>
            <a:endParaRPr kumimoji="1" lang="en-US" altLang="ja-JP" sz="4286" b="1" dirty="0">
              <a:solidFill>
                <a:srgbClr val="FF0000"/>
              </a:solidFill>
            </a:endParaRPr>
          </a:p>
          <a:p>
            <a:r>
              <a:rPr kumimoji="1" lang="ja-JP" altLang="en-US" sz="4286" b="1" dirty="0">
                <a:solidFill>
                  <a:srgbClr val="FF0000"/>
                </a:solidFill>
              </a:rPr>
              <a:t>ご協力をお願い致します。</a:t>
            </a:r>
          </a:p>
        </p:txBody>
      </p:sp>
    </p:spTree>
    <p:extLst>
      <p:ext uri="{BB962C8B-B14F-4D97-AF65-F5344CB8AC3E}">
        <p14:creationId xmlns:p14="http://schemas.microsoft.com/office/powerpoint/2010/main" val="1933178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F1E5F9-7219-4ABF-9E59-F92CB0989D6A}"/>
              </a:ext>
            </a:extLst>
          </p:cNvPr>
          <p:cNvSpPr txBox="1"/>
          <p:nvPr/>
        </p:nvSpPr>
        <p:spPr>
          <a:xfrm>
            <a:off x="311649" y="644764"/>
            <a:ext cx="6390284" cy="24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143" b="1" dirty="0">
                <a:solidFill>
                  <a:srgbClr val="FF0000"/>
                </a:solidFill>
              </a:rPr>
              <a:t>新型コロナウイルス</a:t>
            </a:r>
            <a:endParaRPr kumimoji="1" lang="en-US" altLang="ja-JP" sz="5143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5143" b="1" dirty="0">
                <a:solidFill>
                  <a:srgbClr val="FF0000"/>
                </a:solidFill>
              </a:rPr>
              <a:t>感染症対策</a:t>
            </a:r>
            <a:endParaRPr kumimoji="1" lang="en-US" altLang="ja-JP" sz="5143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5143" b="1" dirty="0">
                <a:solidFill>
                  <a:srgbClr val="FF0000"/>
                </a:solidFill>
              </a:rPr>
              <a:t>一人ひとりが防ぐ！</a:t>
            </a:r>
            <a:endParaRPr kumimoji="1" lang="en-US" altLang="ja-JP" sz="5143" b="1" dirty="0">
              <a:solidFill>
                <a:srgbClr val="FF0000"/>
              </a:solidFill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78" y="6446376"/>
            <a:ext cx="1895226" cy="1933075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9" y="3339992"/>
            <a:ext cx="1895226" cy="1928571"/>
          </a:xfrm>
          <a:prstGeom prst="rect">
            <a:avLst/>
          </a:prstGeom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83" y="3339992"/>
            <a:ext cx="1895226" cy="192857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F5C1B1-0BE4-457C-8E70-261B6FAC4875}"/>
              </a:ext>
            </a:extLst>
          </p:cNvPr>
          <p:cNvSpPr txBox="1"/>
          <p:nvPr/>
        </p:nvSpPr>
        <p:spPr>
          <a:xfrm>
            <a:off x="63209" y="5657815"/>
            <a:ext cx="3300090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86" b="1" dirty="0">
                <a:effectLst>
                  <a:glow rad="127000">
                    <a:schemeClr val="bg1"/>
                  </a:glow>
                </a:effectLst>
              </a:rPr>
              <a:t>こまめな手洗いうがい</a:t>
            </a:r>
            <a:endParaRPr kumimoji="1" lang="ja-JP" altLang="en-US" sz="2286" b="1" i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F5C1B1-0BE4-457C-8E70-261B6FAC4875}"/>
              </a:ext>
            </a:extLst>
          </p:cNvPr>
          <p:cNvSpPr txBox="1"/>
          <p:nvPr/>
        </p:nvSpPr>
        <p:spPr>
          <a:xfrm>
            <a:off x="2274542" y="8768702"/>
            <a:ext cx="3300090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86" b="1" dirty="0">
                <a:effectLst>
                  <a:glow rad="127000">
                    <a:schemeClr val="bg1"/>
                  </a:glow>
                </a:effectLst>
              </a:rPr>
              <a:t>毎朝の検温の励行</a:t>
            </a:r>
            <a:endParaRPr kumimoji="1" lang="ja-JP" altLang="en-US" sz="2286" b="1" i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F5C1B1-0BE4-457C-8E70-261B6FAC4875}"/>
              </a:ext>
            </a:extLst>
          </p:cNvPr>
          <p:cNvSpPr txBox="1"/>
          <p:nvPr/>
        </p:nvSpPr>
        <p:spPr>
          <a:xfrm>
            <a:off x="3786347" y="5659146"/>
            <a:ext cx="3300090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86" b="1" dirty="0">
                <a:effectLst>
                  <a:glow rad="127000">
                    <a:schemeClr val="bg1"/>
                  </a:glow>
                </a:effectLst>
              </a:rPr>
              <a:t>外出時はマスクを着用</a:t>
            </a:r>
            <a:endParaRPr kumimoji="1" lang="ja-JP" altLang="en-US" sz="2286" b="1" i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25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9594B4AC-4423-4FEF-A8D2-9D23E7767867}"/>
              </a:ext>
            </a:extLst>
          </p:cNvPr>
          <p:cNvSpPr/>
          <p:nvPr/>
        </p:nvSpPr>
        <p:spPr>
          <a:xfrm>
            <a:off x="111856" y="1635856"/>
            <a:ext cx="6634286" cy="66342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A4DFD-7403-46FB-8264-C2FD73C28495}"/>
              </a:ext>
            </a:extLst>
          </p:cNvPr>
          <p:cNvSpPr/>
          <p:nvPr/>
        </p:nvSpPr>
        <p:spPr>
          <a:xfrm>
            <a:off x="716143" y="2240142"/>
            <a:ext cx="5425714" cy="5425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57A2E41-5AB9-4DD4-B934-0C9265227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7180"/>
          <a:stretch/>
        </p:blipFill>
        <p:spPr>
          <a:xfrm>
            <a:off x="1656852" y="2856395"/>
            <a:ext cx="3529402" cy="230669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1154E7-A2F1-4887-85B4-B791953DBAB6}"/>
              </a:ext>
            </a:extLst>
          </p:cNvPr>
          <p:cNvSpPr/>
          <p:nvPr/>
        </p:nvSpPr>
        <p:spPr>
          <a:xfrm rot="2629272">
            <a:off x="663131" y="4612609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251721" y="5185233"/>
            <a:ext cx="435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駐車禁止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A16E08-7F4F-4214-9E26-BFD56A1E5CC0}"/>
              </a:ext>
            </a:extLst>
          </p:cNvPr>
          <p:cNvSpPr txBox="1"/>
          <p:nvPr/>
        </p:nvSpPr>
        <p:spPr>
          <a:xfrm>
            <a:off x="1037832" y="6164362"/>
            <a:ext cx="4782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NO</a:t>
            </a:r>
            <a:r>
              <a:rPr kumimoji="1" lang="ja-JP" altLang="en-US" sz="6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en-US" altLang="ja-JP" sz="6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PARKING</a:t>
            </a:r>
            <a:endParaRPr kumimoji="1" lang="ja-JP" altLang="en-US" sz="66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633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34BEB9-1688-4980-8BE2-5EA59C02A2F7}"/>
              </a:ext>
            </a:extLst>
          </p:cNvPr>
          <p:cNvSpPr/>
          <p:nvPr/>
        </p:nvSpPr>
        <p:spPr>
          <a:xfrm>
            <a:off x="0" y="657756"/>
            <a:ext cx="6858000" cy="23778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E558BA-C049-45CD-B40F-99E72EFA2713}"/>
              </a:ext>
            </a:extLst>
          </p:cNvPr>
          <p:cNvSpPr txBox="1"/>
          <p:nvPr/>
        </p:nvSpPr>
        <p:spPr>
          <a:xfrm>
            <a:off x="339139" y="780170"/>
            <a:ext cx="6251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solidFill>
                  <a:srgbClr val="FFFF00"/>
                </a:solidFill>
              </a:rPr>
              <a:t>コロナウイルス対策</a:t>
            </a:r>
            <a:endParaRPr kumimoji="1" lang="en-US" altLang="ja-JP" sz="6600" b="1" dirty="0">
              <a:solidFill>
                <a:srgbClr val="FFFF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A85FAC-1DB0-44E4-A168-C7911F1E780F}"/>
              </a:ext>
            </a:extLst>
          </p:cNvPr>
          <p:cNvSpPr/>
          <p:nvPr/>
        </p:nvSpPr>
        <p:spPr>
          <a:xfrm>
            <a:off x="146679" y="3136382"/>
            <a:ext cx="6564640" cy="2253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F46032-269C-4B4D-B9A2-B8149E7D2115}"/>
              </a:ext>
            </a:extLst>
          </p:cNvPr>
          <p:cNvSpPr txBox="1"/>
          <p:nvPr/>
        </p:nvSpPr>
        <p:spPr>
          <a:xfrm>
            <a:off x="617162" y="3240974"/>
            <a:ext cx="5623671" cy="227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215" b="1" dirty="0">
                <a:solidFill>
                  <a:schemeClr val="tx2"/>
                </a:solidFill>
              </a:rPr>
              <a:t>手洗い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BAF7C83-8504-4FA3-95AE-3C4E508E285A}"/>
              </a:ext>
            </a:extLst>
          </p:cNvPr>
          <p:cNvSpPr/>
          <p:nvPr/>
        </p:nvSpPr>
        <p:spPr>
          <a:xfrm>
            <a:off x="146679" y="5475508"/>
            <a:ext cx="6564640" cy="2253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7725B1-6660-4097-9CCA-17FA25382F37}"/>
              </a:ext>
            </a:extLst>
          </p:cNvPr>
          <p:cNvSpPr txBox="1"/>
          <p:nvPr/>
        </p:nvSpPr>
        <p:spPr>
          <a:xfrm>
            <a:off x="663517" y="5314547"/>
            <a:ext cx="5530961" cy="262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214" b="1" dirty="0">
                <a:solidFill>
                  <a:schemeClr val="tx2"/>
                </a:solidFill>
              </a:rPr>
              <a:t>アルコール</a:t>
            </a:r>
            <a:endParaRPr kumimoji="1" lang="en-US" altLang="ja-JP" sz="8214" b="1" dirty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8214" b="1" dirty="0">
                <a:solidFill>
                  <a:schemeClr val="tx2"/>
                </a:solidFill>
              </a:rPr>
              <a:t>消毒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EBE6FF-9990-4B30-8FFD-11C601473646}"/>
              </a:ext>
            </a:extLst>
          </p:cNvPr>
          <p:cNvSpPr txBox="1"/>
          <p:nvPr/>
        </p:nvSpPr>
        <p:spPr>
          <a:xfrm>
            <a:off x="303043" y="7751012"/>
            <a:ext cx="6251906" cy="191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857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徹底</a:t>
            </a:r>
            <a:endParaRPr kumimoji="1" lang="en-US" altLang="ja-JP" sz="11857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10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データ 1">
            <a:extLst>
              <a:ext uri="{FF2B5EF4-FFF2-40B4-BE49-F238E27FC236}">
                <a16:creationId xmlns:a16="http://schemas.microsoft.com/office/drawing/2014/main" id="{6582820D-5299-4A9E-8DFF-C3CFDAF4C8F1}"/>
              </a:ext>
            </a:extLst>
          </p:cNvPr>
          <p:cNvSpPr/>
          <p:nvPr/>
        </p:nvSpPr>
        <p:spPr>
          <a:xfrm rot="5400000" flipV="1">
            <a:off x="44933" y="336069"/>
            <a:ext cx="1692440" cy="178230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フローチャート: データ 2">
            <a:extLst>
              <a:ext uri="{FF2B5EF4-FFF2-40B4-BE49-F238E27FC236}">
                <a16:creationId xmlns:a16="http://schemas.microsoft.com/office/drawing/2014/main" id="{7CE79809-235B-4945-BD74-4C94403973B2}"/>
              </a:ext>
            </a:extLst>
          </p:cNvPr>
          <p:cNvSpPr/>
          <p:nvPr/>
        </p:nvSpPr>
        <p:spPr>
          <a:xfrm rot="5400000" flipV="1">
            <a:off x="44934" y="4020520"/>
            <a:ext cx="1692440" cy="178230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4" name="フローチャート: データ 3">
            <a:extLst>
              <a:ext uri="{FF2B5EF4-FFF2-40B4-BE49-F238E27FC236}">
                <a16:creationId xmlns:a16="http://schemas.microsoft.com/office/drawing/2014/main" id="{BFEEEB1E-55EA-4620-8E8B-429A026D0BD2}"/>
              </a:ext>
            </a:extLst>
          </p:cNvPr>
          <p:cNvSpPr/>
          <p:nvPr/>
        </p:nvSpPr>
        <p:spPr>
          <a:xfrm rot="5400000" flipV="1">
            <a:off x="44934" y="5926450"/>
            <a:ext cx="1692440" cy="178230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8B6DA343-D14C-44B0-A484-D83EE97A06B1}"/>
              </a:ext>
            </a:extLst>
          </p:cNvPr>
          <p:cNvSpPr/>
          <p:nvPr/>
        </p:nvSpPr>
        <p:spPr>
          <a:xfrm rot="5400000" flipV="1">
            <a:off x="44934" y="7787628"/>
            <a:ext cx="1692440" cy="178230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6" name="フローチャート: データ 5">
            <a:extLst>
              <a:ext uri="{FF2B5EF4-FFF2-40B4-BE49-F238E27FC236}">
                <a16:creationId xmlns:a16="http://schemas.microsoft.com/office/drawing/2014/main" id="{1D9DFAED-FFEE-4F4B-86E6-3CE08271F065}"/>
              </a:ext>
            </a:extLst>
          </p:cNvPr>
          <p:cNvSpPr/>
          <p:nvPr/>
        </p:nvSpPr>
        <p:spPr>
          <a:xfrm rot="5400000" flipV="1">
            <a:off x="44933" y="2197246"/>
            <a:ext cx="1692440" cy="178230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4" name="平行四辺形 13">
            <a:extLst>
              <a:ext uri="{FF2B5EF4-FFF2-40B4-BE49-F238E27FC236}">
                <a16:creationId xmlns:a16="http://schemas.microsoft.com/office/drawing/2014/main" id="{9FF5DE3D-1D4A-4CBE-8BD3-F22A1D2455EC}"/>
              </a:ext>
            </a:extLst>
          </p:cNvPr>
          <p:cNvSpPr/>
          <p:nvPr/>
        </p:nvSpPr>
        <p:spPr>
          <a:xfrm rot="16200000">
            <a:off x="5120627" y="336068"/>
            <a:ext cx="1692441" cy="1782306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5C8739A4-D7B1-4152-B288-153E5CD8153F}"/>
              </a:ext>
            </a:extLst>
          </p:cNvPr>
          <p:cNvSpPr/>
          <p:nvPr/>
        </p:nvSpPr>
        <p:spPr>
          <a:xfrm rot="16200000">
            <a:off x="5120626" y="2197246"/>
            <a:ext cx="1692441" cy="1782306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FE64CF09-288E-4F35-9EC9-FB18C441E97B}"/>
              </a:ext>
            </a:extLst>
          </p:cNvPr>
          <p:cNvSpPr/>
          <p:nvPr/>
        </p:nvSpPr>
        <p:spPr>
          <a:xfrm rot="16200000">
            <a:off x="5120627" y="4020518"/>
            <a:ext cx="1692441" cy="1782306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77AFBD93-E3A8-4CD2-A234-3EC38C367E96}"/>
              </a:ext>
            </a:extLst>
          </p:cNvPr>
          <p:cNvSpPr/>
          <p:nvPr/>
        </p:nvSpPr>
        <p:spPr>
          <a:xfrm rot="16200000">
            <a:off x="5120627" y="5926450"/>
            <a:ext cx="1692441" cy="1782306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8" name="平行四辺形 17">
            <a:extLst>
              <a:ext uri="{FF2B5EF4-FFF2-40B4-BE49-F238E27FC236}">
                <a16:creationId xmlns:a16="http://schemas.microsoft.com/office/drawing/2014/main" id="{0F538556-BCF0-485C-8398-92D17EF51A78}"/>
              </a:ext>
            </a:extLst>
          </p:cNvPr>
          <p:cNvSpPr/>
          <p:nvPr/>
        </p:nvSpPr>
        <p:spPr>
          <a:xfrm rot="16200000">
            <a:off x="5120625" y="7787627"/>
            <a:ext cx="1692441" cy="1782306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D6294B-9DFF-43C5-A232-EBF7EE760629}"/>
              </a:ext>
            </a:extLst>
          </p:cNvPr>
          <p:cNvSpPr txBox="1"/>
          <p:nvPr/>
        </p:nvSpPr>
        <p:spPr>
          <a:xfrm>
            <a:off x="1908077" y="507577"/>
            <a:ext cx="2811860" cy="6667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7072" b="1" dirty="0">
                <a:solidFill>
                  <a:srgbClr val="FF0000"/>
                </a:solidFill>
              </a:rPr>
              <a:t>工事中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9F80AE7-5E53-4273-A271-9389E0474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/>
          <a:stretch/>
        </p:blipFill>
        <p:spPr>
          <a:xfrm>
            <a:off x="2119212" y="7330055"/>
            <a:ext cx="2689287" cy="19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辺形 6">
            <a:extLst>
              <a:ext uri="{FF2B5EF4-FFF2-40B4-BE49-F238E27FC236}">
                <a16:creationId xmlns:a16="http://schemas.microsoft.com/office/drawing/2014/main" id="{4C47D8F0-BB4C-4CBA-8620-3787155FFC96}"/>
              </a:ext>
            </a:extLst>
          </p:cNvPr>
          <p:cNvSpPr/>
          <p:nvPr/>
        </p:nvSpPr>
        <p:spPr>
          <a:xfrm>
            <a:off x="44933" y="38100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DBF1AA4A-0C37-4344-BFE3-3F497C569E40}"/>
              </a:ext>
            </a:extLst>
          </p:cNvPr>
          <p:cNvSpPr/>
          <p:nvPr/>
        </p:nvSpPr>
        <p:spPr>
          <a:xfrm>
            <a:off x="1426865" y="38100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B1F1343-10FF-4826-95B1-C352CDA62CAE}"/>
              </a:ext>
            </a:extLst>
          </p:cNvPr>
          <p:cNvSpPr/>
          <p:nvPr/>
        </p:nvSpPr>
        <p:spPr>
          <a:xfrm>
            <a:off x="2808797" y="38100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A051C648-C997-4040-BCC4-2439508C5BA2}"/>
              </a:ext>
            </a:extLst>
          </p:cNvPr>
          <p:cNvSpPr/>
          <p:nvPr/>
        </p:nvSpPr>
        <p:spPr>
          <a:xfrm>
            <a:off x="4190730" y="38100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D66EA1BC-866C-4DE5-88BE-B0A11FCDA005}"/>
              </a:ext>
            </a:extLst>
          </p:cNvPr>
          <p:cNvSpPr/>
          <p:nvPr/>
        </p:nvSpPr>
        <p:spPr>
          <a:xfrm>
            <a:off x="5572662" y="38100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7C65D80D-D5D0-4EB1-BCE4-931E16DA379C}"/>
              </a:ext>
            </a:extLst>
          </p:cNvPr>
          <p:cNvSpPr/>
          <p:nvPr/>
        </p:nvSpPr>
        <p:spPr>
          <a:xfrm>
            <a:off x="66420" y="851761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C6EC71E6-1634-44A8-85A9-8DDA9A310176}"/>
              </a:ext>
            </a:extLst>
          </p:cNvPr>
          <p:cNvSpPr/>
          <p:nvPr/>
        </p:nvSpPr>
        <p:spPr>
          <a:xfrm>
            <a:off x="1448352" y="851761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3D09A959-DFA1-4840-82DA-08C1BDDADBEE}"/>
              </a:ext>
            </a:extLst>
          </p:cNvPr>
          <p:cNvSpPr/>
          <p:nvPr/>
        </p:nvSpPr>
        <p:spPr>
          <a:xfrm>
            <a:off x="2830285" y="851761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8" name="平行四辺形 27">
            <a:extLst>
              <a:ext uri="{FF2B5EF4-FFF2-40B4-BE49-F238E27FC236}">
                <a16:creationId xmlns:a16="http://schemas.microsoft.com/office/drawing/2014/main" id="{874CE878-A293-4E8B-B2ED-79B284F483FA}"/>
              </a:ext>
            </a:extLst>
          </p:cNvPr>
          <p:cNvSpPr/>
          <p:nvPr/>
        </p:nvSpPr>
        <p:spPr>
          <a:xfrm>
            <a:off x="4212217" y="851761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0A2DC4A4-F6CE-4ABA-BA69-7AA527488936}"/>
              </a:ext>
            </a:extLst>
          </p:cNvPr>
          <p:cNvSpPr/>
          <p:nvPr/>
        </p:nvSpPr>
        <p:spPr>
          <a:xfrm>
            <a:off x="5594149" y="8517610"/>
            <a:ext cx="1144081" cy="1007390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79D1C4-2190-4BA9-BE02-D4BB4AA80CBA}"/>
              </a:ext>
            </a:extLst>
          </p:cNvPr>
          <p:cNvSpPr txBox="1"/>
          <p:nvPr/>
        </p:nvSpPr>
        <p:spPr>
          <a:xfrm>
            <a:off x="784987" y="5661493"/>
            <a:ext cx="53109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900" b="1" dirty="0"/>
              <a:t>落雪注意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3FC4125D-62CC-4A3F-8511-E4E3DC052082}"/>
              </a:ext>
            </a:extLst>
          </p:cNvPr>
          <p:cNvSpPr/>
          <p:nvPr/>
        </p:nvSpPr>
        <p:spPr>
          <a:xfrm rot="16200000">
            <a:off x="1834887" y="929168"/>
            <a:ext cx="3188224" cy="5310936"/>
          </a:xfrm>
          <a:prstGeom prst="rightArrow">
            <a:avLst>
              <a:gd name="adj1" fmla="val 50378"/>
              <a:gd name="adj2" fmla="val 6743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2928150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DBF1AA4A-0C37-4344-BFE3-3F497C569E40}"/>
              </a:ext>
            </a:extLst>
          </p:cNvPr>
          <p:cNvSpPr/>
          <p:nvPr/>
        </p:nvSpPr>
        <p:spPr>
          <a:xfrm>
            <a:off x="799369" y="381001"/>
            <a:ext cx="1942903" cy="1450199"/>
          </a:xfrm>
          <a:prstGeom prst="parallelogram">
            <a:avLst>
              <a:gd name="adj" fmla="val 67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E047AF1-0B6E-440B-8AF9-ABB66EDBF4B0}"/>
              </a:ext>
            </a:extLst>
          </p:cNvPr>
          <p:cNvSpPr/>
          <p:nvPr/>
        </p:nvSpPr>
        <p:spPr>
          <a:xfrm rot="10800000" flipH="1">
            <a:off x="-111" y="381000"/>
            <a:ext cx="996319" cy="145019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76F7F98-CB34-4EBE-B37D-C38ADD7BD90A}"/>
              </a:ext>
            </a:extLst>
          </p:cNvPr>
          <p:cNvSpPr/>
          <p:nvPr/>
        </p:nvSpPr>
        <p:spPr>
          <a:xfrm>
            <a:off x="2477223" y="381001"/>
            <a:ext cx="1942903" cy="1450199"/>
          </a:xfrm>
          <a:prstGeom prst="parallelogram">
            <a:avLst>
              <a:gd name="adj" fmla="val 67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C23F204E-1BFE-407F-97F5-155A6C04EDA0}"/>
              </a:ext>
            </a:extLst>
          </p:cNvPr>
          <p:cNvSpPr/>
          <p:nvPr/>
        </p:nvSpPr>
        <p:spPr>
          <a:xfrm>
            <a:off x="4183826" y="381001"/>
            <a:ext cx="1942903" cy="1450199"/>
          </a:xfrm>
          <a:prstGeom prst="parallelogram">
            <a:avLst>
              <a:gd name="adj" fmla="val 67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9D3147DF-E8E1-4714-8ED4-FF3F4C109E5C}"/>
              </a:ext>
            </a:extLst>
          </p:cNvPr>
          <p:cNvSpPr/>
          <p:nvPr/>
        </p:nvSpPr>
        <p:spPr>
          <a:xfrm flipH="1">
            <a:off x="5861681" y="381000"/>
            <a:ext cx="996319" cy="145019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5E70A84-73D9-4565-8716-CB239BC38C1E}"/>
              </a:ext>
            </a:extLst>
          </p:cNvPr>
          <p:cNvSpPr txBox="1"/>
          <p:nvPr/>
        </p:nvSpPr>
        <p:spPr>
          <a:xfrm>
            <a:off x="4058364" y="2019392"/>
            <a:ext cx="2372188" cy="89558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215" b="1" dirty="0"/>
              <a:t>段差あり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7F7F87-9115-4B39-AC21-DC8F2D38AB02}"/>
              </a:ext>
            </a:extLst>
          </p:cNvPr>
          <p:cNvSpPr txBox="1"/>
          <p:nvPr/>
        </p:nvSpPr>
        <p:spPr>
          <a:xfrm>
            <a:off x="23444" y="2523088"/>
            <a:ext cx="3966022" cy="66365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572" b="1" dirty="0"/>
              <a:t>注意</a:t>
            </a:r>
          </a:p>
        </p:txBody>
      </p:sp>
    </p:spTree>
    <p:extLst>
      <p:ext uri="{BB962C8B-B14F-4D97-AF65-F5344CB8AC3E}">
        <p14:creationId xmlns:p14="http://schemas.microsoft.com/office/powerpoint/2010/main" val="565872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6CAFE1B-83CB-4138-A553-7A95A68F0931}"/>
              </a:ext>
            </a:extLst>
          </p:cNvPr>
          <p:cNvSpPr/>
          <p:nvPr/>
        </p:nvSpPr>
        <p:spPr>
          <a:xfrm rot="5400000">
            <a:off x="-3661477" y="4468678"/>
            <a:ext cx="8834034" cy="968644"/>
          </a:xfrm>
          <a:prstGeom prst="triangle">
            <a:avLst>
              <a:gd name="adj" fmla="val 503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01D186B-34C0-4D29-9B2E-1C81AB453FEF}"/>
              </a:ext>
            </a:extLst>
          </p:cNvPr>
          <p:cNvSpPr/>
          <p:nvPr/>
        </p:nvSpPr>
        <p:spPr>
          <a:xfrm rot="16200000">
            <a:off x="1685443" y="4468678"/>
            <a:ext cx="8834034" cy="968644"/>
          </a:xfrm>
          <a:prstGeom prst="triangle">
            <a:avLst>
              <a:gd name="adj" fmla="val 503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31E43E-4083-49BD-AD52-DB8F7EDF48FF}"/>
              </a:ext>
            </a:extLst>
          </p:cNvPr>
          <p:cNvSpPr txBox="1"/>
          <p:nvPr/>
        </p:nvSpPr>
        <p:spPr>
          <a:xfrm>
            <a:off x="1996638" y="646686"/>
            <a:ext cx="2811860" cy="89558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7072" b="1" dirty="0"/>
              <a:t>駐車禁止</a:t>
            </a:r>
          </a:p>
        </p:txBody>
      </p:sp>
    </p:spTree>
    <p:extLst>
      <p:ext uri="{BB962C8B-B14F-4D97-AF65-F5344CB8AC3E}">
        <p14:creationId xmlns:p14="http://schemas.microsoft.com/office/powerpoint/2010/main" val="1052512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9EFBD1-659E-40D5-9116-13CACDFD9861}"/>
              </a:ext>
            </a:extLst>
          </p:cNvPr>
          <p:cNvSpPr/>
          <p:nvPr/>
        </p:nvSpPr>
        <p:spPr>
          <a:xfrm>
            <a:off x="3323380" y="466380"/>
            <a:ext cx="211241" cy="5169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11C097-C4F9-4CD2-BEB9-CE02A5E7A0B4}"/>
              </a:ext>
            </a:extLst>
          </p:cNvPr>
          <p:cNvSpPr txBox="1"/>
          <p:nvPr/>
        </p:nvSpPr>
        <p:spPr>
          <a:xfrm>
            <a:off x="850736" y="5700107"/>
            <a:ext cx="515652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effectLst>
                  <a:glow rad="127000">
                    <a:schemeClr val="bg1"/>
                  </a:glow>
                </a:effectLst>
              </a:rPr>
              <a:t>お手洗い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E539A5-3415-4D6A-AFAC-AAC899C72F96}"/>
              </a:ext>
            </a:extLst>
          </p:cNvPr>
          <p:cNvSpPr txBox="1"/>
          <p:nvPr/>
        </p:nvSpPr>
        <p:spPr>
          <a:xfrm>
            <a:off x="1789075" y="7100299"/>
            <a:ext cx="32798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effectLst>
                  <a:glow rad="127000">
                    <a:schemeClr val="bg1"/>
                  </a:glow>
                </a:effectLst>
              </a:rPr>
              <a:t>RESTROOM</a:t>
            </a:r>
            <a:endParaRPr kumimoji="1" lang="ja-JP" altLang="en-US" sz="4800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4F9B1AD-0A4E-4D66-9A0E-61A208E2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6" y="7775017"/>
            <a:ext cx="6320546" cy="124075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07B25AE-DD12-467C-8200-07797B8A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85" y="852727"/>
            <a:ext cx="1968878" cy="480987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670B5DC-EF29-4F1F-B5F1-FE760D594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" y="890230"/>
            <a:ext cx="2564790" cy="47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95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9EFBD1-659E-40D5-9116-13CACDFD9861}"/>
              </a:ext>
            </a:extLst>
          </p:cNvPr>
          <p:cNvSpPr/>
          <p:nvPr/>
        </p:nvSpPr>
        <p:spPr>
          <a:xfrm>
            <a:off x="3323380" y="1062231"/>
            <a:ext cx="194425" cy="76377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07B25AE-DD12-467C-8200-07797B8A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85" y="2319432"/>
            <a:ext cx="2034671" cy="480987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670B5DC-EF29-4F1F-B5F1-FE760D594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" y="2368393"/>
            <a:ext cx="2606574" cy="47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B32479-A018-4447-9C94-8C9A47CF4F32}"/>
              </a:ext>
            </a:extLst>
          </p:cNvPr>
          <p:cNvSpPr/>
          <p:nvPr/>
        </p:nvSpPr>
        <p:spPr>
          <a:xfrm>
            <a:off x="0" y="381001"/>
            <a:ext cx="6858000" cy="4184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572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1794759" y="37824"/>
            <a:ext cx="3268482" cy="554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429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35429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DB803-14DA-42F2-AF11-2E1877BEBB86}"/>
              </a:ext>
            </a:extLst>
          </p:cNvPr>
          <p:cNvSpPr txBox="1"/>
          <p:nvPr/>
        </p:nvSpPr>
        <p:spPr>
          <a:xfrm>
            <a:off x="1996638" y="4786947"/>
            <a:ext cx="2811860" cy="5335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7072" b="1" dirty="0">
                <a:solidFill>
                  <a:srgbClr val="FF0000"/>
                </a:solidFill>
              </a:rPr>
              <a:t>満車</a:t>
            </a:r>
          </a:p>
        </p:txBody>
      </p:sp>
    </p:spTree>
    <p:extLst>
      <p:ext uri="{BB962C8B-B14F-4D97-AF65-F5344CB8AC3E}">
        <p14:creationId xmlns:p14="http://schemas.microsoft.com/office/powerpoint/2010/main" val="3647328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B32479-A018-4447-9C94-8C9A47CF4F32}"/>
              </a:ext>
            </a:extLst>
          </p:cNvPr>
          <p:cNvSpPr/>
          <p:nvPr/>
        </p:nvSpPr>
        <p:spPr>
          <a:xfrm>
            <a:off x="0" y="381001"/>
            <a:ext cx="6858000" cy="4184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572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1794759" y="37824"/>
            <a:ext cx="3268482" cy="554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429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35429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61FF2-0732-4C2E-BC19-79F6A5AAC786}"/>
              </a:ext>
            </a:extLst>
          </p:cNvPr>
          <p:cNvSpPr txBox="1"/>
          <p:nvPr/>
        </p:nvSpPr>
        <p:spPr>
          <a:xfrm>
            <a:off x="226940" y="6148584"/>
            <a:ext cx="6631060" cy="16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857" b="1" dirty="0">
                <a:solidFill>
                  <a:srgbClr val="FF0000"/>
                </a:solidFill>
              </a:rPr>
              <a:t>お客様専用</a:t>
            </a:r>
          </a:p>
        </p:txBody>
      </p:sp>
    </p:spTree>
    <p:extLst>
      <p:ext uri="{BB962C8B-B14F-4D97-AF65-F5344CB8AC3E}">
        <p14:creationId xmlns:p14="http://schemas.microsoft.com/office/powerpoint/2010/main" val="3790988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B32479-A018-4447-9C94-8C9A47CF4F32}"/>
              </a:ext>
            </a:extLst>
          </p:cNvPr>
          <p:cNvSpPr/>
          <p:nvPr/>
        </p:nvSpPr>
        <p:spPr>
          <a:xfrm>
            <a:off x="0" y="381001"/>
            <a:ext cx="6858000" cy="4184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572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1794759" y="37824"/>
            <a:ext cx="3268482" cy="554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429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35429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DB803-14DA-42F2-AF11-2E1877BEBB86}"/>
              </a:ext>
            </a:extLst>
          </p:cNvPr>
          <p:cNvSpPr txBox="1"/>
          <p:nvPr/>
        </p:nvSpPr>
        <p:spPr>
          <a:xfrm>
            <a:off x="1996638" y="4786947"/>
            <a:ext cx="2811860" cy="5335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7072" b="1" dirty="0">
                <a:solidFill>
                  <a:schemeClr val="tx2"/>
                </a:solidFill>
              </a:rPr>
              <a:t>空車</a:t>
            </a:r>
          </a:p>
        </p:txBody>
      </p:sp>
    </p:spTree>
    <p:extLst>
      <p:ext uri="{BB962C8B-B14F-4D97-AF65-F5344CB8AC3E}">
        <p14:creationId xmlns:p14="http://schemas.microsoft.com/office/powerpoint/2010/main" val="18651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9594B4AC-4423-4FEF-A8D2-9D23E7767867}"/>
              </a:ext>
            </a:extLst>
          </p:cNvPr>
          <p:cNvSpPr/>
          <p:nvPr/>
        </p:nvSpPr>
        <p:spPr>
          <a:xfrm>
            <a:off x="111856" y="1635856"/>
            <a:ext cx="6634286" cy="66342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A4DFD-7403-46FB-8264-C2FD73C28495}"/>
              </a:ext>
            </a:extLst>
          </p:cNvPr>
          <p:cNvSpPr/>
          <p:nvPr/>
        </p:nvSpPr>
        <p:spPr>
          <a:xfrm>
            <a:off x="716143" y="2240142"/>
            <a:ext cx="5425714" cy="5425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BF0C26-DF31-48CF-B4C1-2A7B74049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/>
          <a:stretch/>
        </p:blipFill>
        <p:spPr>
          <a:xfrm>
            <a:off x="1784746" y="2792290"/>
            <a:ext cx="3288505" cy="236612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1154E7-A2F1-4887-85B4-B791953DBAB6}"/>
              </a:ext>
            </a:extLst>
          </p:cNvPr>
          <p:cNvSpPr/>
          <p:nvPr/>
        </p:nvSpPr>
        <p:spPr>
          <a:xfrm rot="2629272">
            <a:off x="663131" y="4612609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251721" y="5185233"/>
            <a:ext cx="435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駐輪禁止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A16E08-7F4F-4214-9E26-BFD56A1E5CC0}"/>
              </a:ext>
            </a:extLst>
          </p:cNvPr>
          <p:cNvSpPr txBox="1"/>
          <p:nvPr/>
        </p:nvSpPr>
        <p:spPr>
          <a:xfrm>
            <a:off x="1037832" y="6164362"/>
            <a:ext cx="4782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NO</a:t>
            </a:r>
            <a:r>
              <a:rPr kumimoji="1" lang="ja-JP" altLang="en-US" sz="6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en-US" altLang="ja-JP" sz="6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PARKING</a:t>
            </a:r>
            <a:endParaRPr kumimoji="1" lang="ja-JP" altLang="en-US" sz="66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345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85FAD7-9043-46F2-8658-F9381BFD7C4B}"/>
              </a:ext>
            </a:extLst>
          </p:cNvPr>
          <p:cNvSpPr txBox="1"/>
          <p:nvPr/>
        </p:nvSpPr>
        <p:spPr>
          <a:xfrm>
            <a:off x="1794759" y="2194003"/>
            <a:ext cx="3268482" cy="554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429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35429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7BF5BD-7A78-45A0-8041-DF5A185F0D80}"/>
              </a:ext>
            </a:extLst>
          </p:cNvPr>
          <p:cNvSpPr txBox="1"/>
          <p:nvPr/>
        </p:nvSpPr>
        <p:spPr>
          <a:xfrm>
            <a:off x="3004180" y="5723556"/>
            <a:ext cx="3268482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143" b="1" dirty="0">
                <a:solidFill>
                  <a:schemeClr val="bg1"/>
                </a:solidFill>
                <a:latin typeface="+mn-ea"/>
              </a:rPr>
              <a:t>arking</a:t>
            </a:r>
            <a:endParaRPr kumimoji="1" lang="ja-JP" altLang="en-US" sz="5143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979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95B222-5CB8-47DA-A899-7328AA961F27}"/>
              </a:ext>
            </a:extLst>
          </p:cNvPr>
          <p:cNvGrpSpPr/>
          <p:nvPr/>
        </p:nvGrpSpPr>
        <p:grpSpPr>
          <a:xfrm>
            <a:off x="464950" y="1128495"/>
            <a:ext cx="5928101" cy="7649011"/>
            <a:chOff x="991890" y="399438"/>
            <a:chExt cx="8299342" cy="1070861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285FAD7-9043-46F2-8658-F9381BFD7C4B}"/>
                </a:ext>
              </a:extLst>
            </p:cNvPr>
            <p:cNvSpPr txBox="1"/>
            <p:nvPr/>
          </p:nvSpPr>
          <p:spPr>
            <a:xfrm>
              <a:off x="1142998" y="399438"/>
              <a:ext cx="4575875" cy="7762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5429" b="1" dirty="0">
                  <a:solidFill>
                    <a:schemeClr val="bg1"/>
                  </a:solidFill>
                  <a:latin typeface="+mn-ea"/>
                </a:rPr>
                <a:t>P</a:t>
              </a:r>
              <a:endParaRPr kumimoji="1" lang="ja-JP" altLang="en-US" sz="35429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7BF5BD-7A78-45A0-8041-DF5A185F0D80}"/>
                </a:ext>
              </a:extLst>
            </p:cNvPr>
            <p:cNvSpPr txBox="1"/>
            <p:nvPr/>
          </p:nvSpPr>
          <p:spPr>
            <a:xfrm>
              <a:off x="2743198" y="5340812"/>
              <a:ext cx="4575875" cy="123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143" b="1" dirty="0">
                  <a:solidFill>
                    <a:schemeClr val="bg1"/>
                  </a:solidFill>
                  <a:latin typeface="+mn-ea"/>
                </a:rPr>
                <a:t>arking</a:t>
              </a:r>
              <a:endParaRPr kumimoji="1" lang="ja-JP" altLang="en-US" sz="5143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" name="矢印: 右 3">
              <a:extLst>
                <a:ext uri="{FF2B5EF4-FFF2-40B4-BE49-F238E27FC236}">
                  <a16:creationId xmlns:a16="http://schemas.microsoft.com/office/drawing/2014/main" id="{FF518071-0F87-46A6-8FFC-6F8CE3AD92E5}"/>
                </a:ext>
              </a:extLst>
            </p:cNvPr>
            <p:cNvSpPr/>
            <p:nvPr/>
          </p:nvSpPr>
          <p:spPr>
            <a:xfrm>
              <a:off x="991890" y="4955226"/>
              <a:ext cx="8299342" cy="615282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3817645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ABCE36-D6D0-414D-86C0-346D0EA16DED}"/>
              </a:ext>
            </a:extLst>
          </p:cNvPr>
          <p:cNvSpPr/>
          <p:nvPr/>
        </p:nvSpPr>
        <p:spPr>
          <a:xfrm>
            <a:off x="63653" y="458492"/>
            <a:ext cx="6730692" cy="897794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88BB2A-D497-41FB-9B82-A96509225677}"/>
              </a:ext>
            </a:extLst>
          </p:cNvPr>
          <p:cNvSpPr txBox="1"/>
          <p:nvPr/>
        </p:nvSpPr>
        <p:spPr>
          <a:xfrm>
            <a:off x="127308" y="891003"/>
            <a:ext cx="6730692" cy="271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72" b="1" dirty="0">
                <a:solidFill>
                  <a:schemeClr val="bg1"/>
                </a:solidFill>
              </a:rPr>
              <a:t>中央線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9D992E8-32EF-40EB-A370-EAFF7121874A}"/>
              </a:ext>
            </a:extLst>
          </p:cNvPr>
          <p:cNvGrpSpPr/>
          <p:nvPr/>
        </p:nvGrpSpPr>
        <p:grpSpPr>
          <a:xfrm>
            <a:off x="773530" y="3779558"/>
            <a:ext cx="5322008" cy="5554229"/>
            <a:chOff x="1082942" y="4757981"/>
            <a:chExt cx="7450811" cy="7775920"/>
          </a:xfrm>
        </p:grpSpPr>
        <p:sp>
          <p:nvSpPr>
            <p:cNvPr id="4" name="矢印: 右 3">
              <a:extLst>
                <a:ext uri="{FF2B5EF4-FFF2-40B4-BE49-F238E27FC236}">
                  <a16:creationId xmlns:a16="http://schemas.microsoft.com/office/drawing/2014/main" id="{FF518071-0F87-46A6-8FFC-6F8CE3AD92E5}"/>
                </a:ext>
              </a:extLst>
            </p:cNvPr>
            <p:cNvSpPr/>
            <p:nvPr/>
          </p:nvSpPr>
          <p:spPr>
            <a:xfrm rot="5400000">
              <a:off x="912639" y="4928285"/>
              <a:ext cx="7775920" cy="7435311"/>
            </a:xfrm>
            <a:prstGeom prst="rightArrow">
              <a:avLst>
                <a:gd name="adj1" fmla="val 20362"/>
                <a:gd name="adj2" fmla="val 67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8247C449-931A-4AF5-93B1-3CD5C22B4CBE}"/>
                </a:ext>
              </a:extLst>
            </p:cNvPr>
            <p:cNvSpPr/>
            <p:nvPr/>
          </p:nvSpPr>
          <p:spPr>
            <a:xfrm rot="10800000">
              <a:off x="1082942" y="7511421"/>
              <a:ext cx="2962115" cy="66642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6EC2CEBD-2FF6-4F29-83DD-D3809226A90F}"/>
                </a:ext>
              </a:extLst>
            </p:cNvPr>
            <p:cNvSpPr/>
            <p:nvPr/>
          </p:nvSpPr>
          <p:spPr>
            <a:xfrm flipV="1">
              <a:off x="5571638" y="7515205"/>
              <a:ext cx="2962115" cy="666428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3347434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>
              <a:off x="2933054" y="4932336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1974788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 rot="10800000">
              <a:off x="2933051" y="4932333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3668083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 rot="16200000">
              <a:off x="2933051" y="4932333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1585629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 rot="5400000">
              <a:off x="2933051" y="4932333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2567660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1D3EC6A-D302-4EE0-8B4E-569533B15CEB}"/>
              </a:ext>
            </a:extLst>
          </p:cNvPr>
          <p:cNvSpPr/>
          <p:nvPr/>
        </p:nvSpPr>
        <p:spPr>
          <a:xfrm>
            <a:off x="161902" y="566426"/>
            <a:ext cx="6534196" cy="8773148"/>
          </a:xfrm>
          <a:prstGeom prst="roundRect">
            <a:avLst>
              <a:gd name="adj" fmla="val 3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C398EE-DC59-42AB-B0DD-02E9D97E0982}"/>
              </a:ext>
            </a:extLst>
          </p:cNvPr>
          <p:cNvSpPr/>
          <p:nvPr/>
        </p:nvSpPr>
        <p:spPr>
          <a:xfrm>
            <a:off x="282983" y="6181801"/>
            <a:ext cx="6292035" cy="15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857" b="1" dirty="0">
                <a:solidFill>
                  <a:schemeClr val="tx1"/>
                </a:solidFill>
                <a:latin typeface="+mn-ea"/>
              </a:rPr>
              <a:t>Wi-Fi</a:t>
            </a:r>
            <a:endParaRPr kumimoji="1" lang="ja-JP" altLang="en-US" sz="9857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F440348A-8B0F-4080-894C-B1D0DF49371B}"/>
              </a:ext>
            </a:extLst>
          </p:cNvPr>
          <p:cNvSpPr/>
          <p:nvPr/>
        </p:nvSpPr>
        <p:spPr>
          <a:xfrm>
            <a:off x="282983" y="7871389"/>
            <a:ext cx="6292035" cy="1343644"/>
          </a:xfrm>
          <a:prstGeom prst="round2SameRect">
            <a:avLst>
              <a:gd name="adj1" fmla="val 0"/>
              <a:gd name="adj2" fmla="val 1327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857" b="1" dirty="0">
                <a:solidFill>
                  <a:schemeClr val="tx1"/>
                </a:solidFill>
                <a:latin typeface="+mn-ea"/>
              </a:rPr>
              <a:t>Free Spot</a:t>
            </a:r>
            <a:endParaRPr kumimoji="1" lang="ja-JP" altLang="en-US" sz="3857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D76356E-1613-48F6-8E67-BD0145E0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0" y="996081"/>
            <a:ext cx="6083620" cy="45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4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8D34002-A7A0-4C96-BF3E-E7DE40DBFADD}"/>
              </a:ext>
            </a:extLst>
          </p:cNvPr>
          <p:cNvGrpSpPr/>
          <p:nvPr/>
        </p:nvGrpSpPr>
        <p:grpSpPr>
          <a:xfrm>
            <a:off x="1632840" y="312832"/>
            <a:ext cx="3453257" cy="3454515"/>
            <a:chOff x="1632840" y="312832"/>
            <a:chExt cx="3453257" cy="3454515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0D7D6C6-EE79-48BA-BCC3-0B06C3062EA4}"/>
                </a:ext>
              </a:extLst>
            </p:cNvPr>
            <p:cNvGrpSpPr/>
            <p:nvPr/>
          </p:nvGrpSpPr>
          <p:grpSpPr>
            <a:xfrm>
              <a:off x="1632840" y="312832"/>
              <a:ext cx="3453257" cy="3379039"/>
              <a:chOff x="1632840" y="0"/>
              <a:chExt cx="3453257" cy="3379039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C3E9E12D-A1DE-4C74-86BC-1E724E5884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" t="6363"/>
              <a:stretch/>
            </p:blipFill>
            <p:spPr>
              <a:xfrm>
                <a:off x="2257017" y="496016"/>
                <a:ext cx="2343966" cy="2328532"/>
              </a:xfrm>
              <a:prstGeom prst="rect">
                <a:avLst/>
              </a:prstGeom>
              <a:solidFill>
                <a:srgbClr val="FFCC00"/>
              </a:solidFill>
            </p:spPr>
          </p:pic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B490823C-0C06-4CCD-B912-842CC7F15480}"/>
                  </a:ext>
                </a:extLst>
              </p:cNvPr>
              <p:cNvSpPr/>
              <p:nvPr/>
            </p:nvSpPr>
            <p:spPr>
              <a:xfrm rot="10800000">
                <a:off x="3352628" y="0"/>
                <a:ext cx="1248355" cy="1444816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直角三角形 7">
                <a:extLst>
                  <a:ext uri="{FF2B5EF4-FFF2-40B4-BE49-F238E27FC236}">
                    <a16:creationId xmlns:a16="http://schemas.microsoft.com/office/drawing/2014/main" id="{4D0C902D-02D5-4B13-B395-DEFCF18F1F7D}"/>
                  </a:ext>
                </a:extLst>
              </p:cNvPr>
              <p:cNvSpPr/>
              <p:nvPr/>
            </p:nvSpPr>
            <p:spPr>
              <a:xfrm rot="5400000">
                <a:off x="1711881" y="77152"/>
                <a:ext cx="1816770" cy="1877955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直角三角形 10">
                <a:extLst>
                  <a:ext uri="{FF2B5EF4-FFF2-40B4-BE49-F238E27FC236}">
                    <a16:creationId xmlns:a16="http://schemas.microsoft.com/office/drawing/2014/main" id="{A86E372A-B2F7-4759-ADF3-83D26F647AB6}"/>
                  </a:ext>
                </a:extLst>
              </p:cNvPr>
              <p:cNvSpPr/>
              <p:nvPr/>
            </p:nvSpPr>
            <p:spPr>
              <a:xfrm rot="21368713">
                <a:off x="1632840" y="1749417"/>
                <a:ext cx="1248355" cy="1444816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直角三角形 11">
                <a:extLst>
                  <a:ext uri="{FF2B5EF4-FFF2-40B4-BE49-F238E27FC236}">
                    <a16:creationId xmlns:a16="http://schemas.microsoft.com/office/drawing/2014/main" id="{79C2FAE4-0355-49CD-B5D1-5503952563DE}"/>
                  </a:ext>
                </a:extLst>
              </p:cNvPr>
              <p:cNvSpPr/>
              <p:nvPr/>
            </p:nvSpPr>
            <p:spPr>
              <a:xfrm rot="15990456">
                <a:off x="3739511" y="2032454"/>
                <a:ext cx="1248355" cy="1444816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082C929F-0FD1-4D5A-B66A-82BE51CE58D5}"/>
                </a:ext>
              </a:extLst>
            </p:cNvPr>
            <p:cNvSpPr/>
            <p:nvPr/>
          </p:nvSpPr>
          <p:spPr>
            <a:xfrm rot="2710849">
              <a:off x="1989000" y="797347"/>
              <a:ext cx="2880000" cy="2880000"/>
            </a:xfrm>
            <a:prstGeom prst="roundRect">
              <a:avLst>
                <a:gd name="adj" fmla="val 7723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D5715E8-BE1F-43CD-A809-9B89DB00C8E1}"/>
                </a:ext>
              </a:extLst>
            </p:cNvPr>
            <p:cNvSpPr/>
            <p:nvPr/>
          </p:nvSpPr>
          <p:spPr>
            <a:xfrm rot="2711927">
              <a:off x="1899001" y="707347"/>
              <a:ext cx="3060000" cy="306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76D50A-ED31-41DB-8CF3-B3FAD2608476}"/>
              </a:ext>
            </a:extLst>
          </p:cNvPr>
          <p:cNvSpPr txBox="1"/>
          <p:nvPr/>
        </p:nvSpPr>
        <p:spPr>
          <a:xfrm>
            <a:off x="5465458" y="4401081"/>
            <a:ext cx="1107996" cy="25531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/>
              <a:t>この先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96B6E9-2DFC-4E6E-A803-48AE83A699FA}"/>
              </a:ext>
            </a:extLst>
          </p:cNvPr>
          <p:cNvSpPr txBox="1"/>
          <p:nvPr/>
        </p:nvSpPr>
        <p:spPr>
          <a:xfrm>
            <a:off x="2198466" y="4420668"/>
            <a:ext cx="2308324" cy="5557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>
                <a:solidFill>
                  <a:srgbClr val="FF0000"/>
                </a:solidFill>
              </a:rPr>
              <a:t>工事中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6BF454-DEBD-4B20-B932-9F465EC5FF3F}"/>
              </a:ext>
            </a:extLst>
          </p:cNvPr>
          <p:cNvSpPr txBox="1"/>
          <p:nvPr/>
        </p:nvSpPr>
        <p:spPr>
          <a:xfrm>
            <a:off x="196428" y="4304357"/>
            <a:ext cx="1107996" cy="54313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/>
              <a:t>ご協力ください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144174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9594B4AC-4423-4FEF-A8D2-9D23E7767867}"/>
              </a:ext>
            </a:extLst>
          </p:cNvPr>
          <p:cNvSpPr/>
          <p:nvPr/>
        </p:nvSpPr>
        <p:spPr>
          <a:xfrm>
            <a:off x="111856" y="517765"/>
            <a:ext cx="6634286" cy="66342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A4DFD-7403-46FB-8264-C2FD73C28495}"/>
              </a:ext>
            </a:extLst>
          </p:cNvPr>
          <p:cNvSpPr/>
          <p:nvPr/>
        </p:nvSpPr>
        <p:spPr>
          <a:xfrm>
            <a:off x="716143" y="1122051"/>
            <a:ext cx="5425714" cy="5425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258157" y="7550578"/>
            <a:ext cx="640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ポイ捨て禁止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D142E1A-D5B9-4661-AC9C-0C3FA8342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928"/>
          <a:stretch/>
        </p:blipFill>
        <p:spPr>
          <a:xfrm>
            <a:off x="1394283" y="2094755"/>
            <a:ext cx="4129756" cy="344058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1154E7-A2F1-4887-85B4-B791953DBAB6}"/>
              </a:ext>
            </a:extLst>
          </p:cNvPr>
          <p:cNvSpPr/>
          <p:nvPr/>
        </p:nvSpPr>
        <p:spPr>
          <a:xfrm rot="8435302">
            <a:off x="663131" y="3494518"/>
            <a:ext cx="5531738" cy="68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</p:spTree>
    <p:extLst>
      <p:ext uri="{BB962C8B-B14F-4D97-AF65-F5344CB8AC3E}">
        <p14:creationId xmlns:p14="http://schemas.microsoft.com/office/powerpoint/2010/main" val="180192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C6209A17-D6CE-4FF0-BAEB-9C0395C063BB}"/>
              </a:ext>
            </a:extLst>
          </p:cNvPr>
          <p:cNvSpPr/>
          <p:nvPr/>
        </p:nvSpPr>
        <p:spPr>
          <a:xfrm>
            <a:off x="857572" y="2381572"/>
            <a:ext cx="5142857" cy="514285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126790" y="3606478"/>
            <a:ext cx="4604420" cy="271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72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徐行</a:t>
            </a:r>
          </a:p>
        </p:txBody>
      </p:sp>
    </p:spTree>
    <p:extLst>
      <p:ext uri="{BB962C8B-B14F-4D97-AF65-F5344CB8AC3E}">
        <p14:creationId xmlns:p14="http://schemas.microsoft.com/office/powerpoint/2010/main" val="298890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207000" y="3606478"/>
            <a:ext cx="4604420" cy="271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72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徐行</a:t>
            </a:r>
          </a:p>
        </p:txBody>
      </p:sp>
    </p:spTree>
    <p:extLst>
      <p:ext uri="{BB962C8B-B14F-4D97-AF65-F5344CB8AC3E}">
        <p14:creationId xmlns:p14="http://schemas.microsoft.com/office/powerpoint/2010/main" val="21304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11856" y="1635856"/>
            <a:ext cx="6634286" cy="6634286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2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229917" y="3698146"/>
            <a:ext cx="4604420" cy="271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72" b="1" dirty="0">
                <a:solidFill>
                  <a:schemeClr val="bg1"/>
                </a:solidFill>
              </a:rPr>
              <a:t>徐行</a:t>
            </a:r>
          </a:p>
        </p:txBody>
      </p:sp>
    </p:spTree>
    <p:extLst>
      <p:ext uri="{BB962C8B-B14F-4D97-AF65-F5344CB8AC3E}">
        <p14:creationId xmlns:p14="http://schemas.microsoft.com/office/powerpoint/2010/main" val="303196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176</Words>
  <Application>Microsoft Office PowerPoint</Application>
  <PresentationFormat>A4 210 x 297 mm</PresentationFormat>
  <Paragraphs>90</Paragraphs>
  <Slides>58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3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AIJ-01</dc:creator>
  <cp:lastModifiedBy>AIJ-01</cp:lastModifiedBy>
  <cp:revision>85</cp:revision>
  <cp:lastPrinted>2022-08-30T01:15:30Z</cp:lastPrinted>
  <dcterms:created xsi:type="dcterms:W3CDTF">2021-09-03T00:55:20Z</dcterms:created>
  <dcterms:modified xsi:type="dcterms:W3CDTF">2022-08-30T02:57:11Z</dcterms:modified>
</cp:coreProperties>
</file>